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6" r:id="rId5"/>
    <p:sldMasterId id="2147483690" r:id="rId6"/>
  </p:sldMasterIdLst>
  <p:notesMasterIdLst>
    <p:notesMasterId r:id="rId41"/>
  </p:notesMasterIdLst>
  <p:sldIdLst>
    <p:sldId id="332" r:id="rId7"/>
    <p:sldId id="257" r:id="rId8"/>
    <p:sldId id="258" r:id="rId9"/>
    <p:sldId id="259" r:id="rId10"/>
    <p:sldId id="260" r:id="rId11"/>
    <p:sldId id="386" r:id="rId12"/>
    <p:sldId id="531" r:id="rId13"/>
    <p:sldId id="266" r:id="rId14"/>
    <p:sldId id="541" r:id="rId15"/>
    <p:sldId id="559" r:id="rId16"/>
    <p:sldId id="580" r:id="rId17"/>
    <p:sldId id="577" r:id="rId18"/>
    <p:sldId id="575" r:id="rId19"/>
    <p:sldId id="581" r:id="rId20"/>
    <p:sldId id="562" r:id="rId21"/>
    <p:sldId id="561" r:id="rId22"/>
    <p:sldId id="563" r:id="rId23"/>
    <p:sldId id="565" r:id="rId24"/>
    <p:sldId id="564" r:id="rId25"/>
    <p:sldId id="567" r:id="rId26"/>
    <p:sldId id="569" r:id="rId27"/>
    <p:sldId id="566" r:id="rId28"/>
    <p:sldId id="261" r:id="rId29"/>
    <p:sldId id="558" r:id="rId30"/>
    <p:sldId id="557" r:id="rId31"/>
    <p:sldId id="555" r:id="rId32"/>
    <p:sldId id="554" r:id="rId33"/>
    <p:sldId id="579" r:id="rId34"/>
    <p:sldId id="576" r:id="rId35"/>
    <p:sldId id="551" r:id="rId36"/>
    <p:sldId id="550" r:id="rId37"/>
    <p:sldId id="549" r:id="rId38"/>
    <p:sldId id="548" r:id="rId39"/>
    <p:sldId id="547" r:id="rId40"/>
  </p:sldIdLst>
  <p:sldSz cx="9144000" cy="5143500" type="screen16x9"/>
  <p:notesSz cx="6858000" cy="9144000"/>
  <p:embeddedFontLst>
    <p:embeddedFont>
      <p:font typeface="Proxima Nova Semibold" panose="020B0604020202020204" charset="0"/>
      <p:regular r:id="rId42"/>
      <p:bold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7" roundtripDataSignature="AMtx7mi/Vly1StnH1Lxro8SCE9vMiJx9r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935088-9E21-8545-3307-352FA52C7B7B}" name="Van de Vyvere Brecht" initials="VB" userId="S::brecht.vandevyvere@vlaanderen.be::c748c14e-f036-40e8-878f-c3efabff317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renzo Vylders (BE)" initials="" lastIdx="25" clrIdx="0"/>
  <p:cmAuthor id="1" name="Louise Ysewijn (BE)" initials="" lastIdx="2" clrIdx="1"/>
  <p:cmAuthor id="2" name="De Cock Jitse" initials="DCJ" lastIdx="98" clrIdx="2">
    <p:extLst>
      <p:ext uri="{19B8F6BF-5375-455C-9EA6-DF929625EA0E}">
        <p15:presenceInfo xmlns:p15="http://schemas.microsoft.com/office/powerpoint/2012/main" userId="S::jitse.decock@vlaanderen.be::9cc8e242-c866-4cc7-a24e-e9b48782583a" providerId="AD"/>
      </p:ext>
    </p:extLst>
  </p:cmAuthor>
  <p:cmAuthor id="3" name="Van de Vyvere Brecht" initials="VB" lastIdx="18" clrIdx="3">
    <p:extLst>
      <p:ext uri="{19B8F6BF-5375-455C-9EA6-DF929625EA0E}">
        <p15:presenceInfo xmlns:p15="http://schemas.microsoft.com/office/powerpoint/2012/main" userId="S::brecht.vandevyvere@vlaanderen.be::c748c14e-f036-40e8-878f-c3efabff3178" providerId="AD"/>
      </p:ext>
    </p:extLst>
  </p:cmAuthor>
  <p:cmAuthor id="4" name="Verbeeck William" initials="VW" lastIdx="10" clrIdx="4">
    <p:extLst>
      <p:ext uri="{19B8F6BF-5375-455C-9EA6-DF929625EA0E}">
        <p15:presenceInfo xmlns:p15="http://schemas.microsoft.com/office/powerpoint/2012/main" userId="S::william.verbeeck@vlaanderen.be::9b98557d-4638-497e-9b40-4f2c2b1c34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8B3B5-1D36-037F-5037-25C85E6BB4C2}" v="102" dt="2024-02-01T18:21:47.776"/>
    <p1510:client id="{7955EDD9-41D7-35AC-BD4B-095532055551}" v="24" dt="2024-01-31T14:00:27.354"/>
  </p1510:revLst>
</p1510:revInfo>
</file>

<file path=ppt/tableStyles.xml><?xml version="1.0" encoding="utf-8"?>
<a:tblStyleLst xmlns:a="http://schemas.openxmlformats.org/drawingml/2006/main" def="{C45783E9-D8B6-4501-A431-97DB54836154}">
  <a:tblStyle styleId="{C45783E9-D8B6-4501-A431-97DB548361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1.fntdata"/><Relationship Id="rId159" Type="http://schemas.openxmlformats.org/officeDocument/2006/relationships/presProps" Target="presProps.xml"/><Relationship Id="rId7" Type="http://schemas.openxmlformats.org/officeDocument/2006/relationships/slide" Target="slides/slide1.xml"/><Relationship Id="rId16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157" Type="http://customschemas.google.com/relationships/presentationmetadata" Target="metadata"/><Relationship Id="rId5" Type="http://schemas.openxmlformats.org/officeDocument/2006/relationships/slideMaster" Target="slideMasters/slideMaster2.xml"/><Relationship Id="rId160" Type="http://schemas.openxmlformats.org/officeDocument/2006/relationships/viewProps" Target="viewProps.xml"/><Relationship Id="rId165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3.fntdata"/><Relationship Id="rId16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2.fntdata"/><Relationship Id="rId8" Type="http://schemas.openxmlformats.org/officeDocument/2006/relationships/slide" Target="slides/slide2.xml"/><Relationship Id="rId16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158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Relationship Id="rId16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Vandekeybus" userId="S::niels.vandekeybus_redpencil.io#ext#@vlaamseoverheid.onmicrosoft.com::0223bb20-ad99-49fd-858c-e2c45c1fe660" providerId="AD" clId="Web-{6B8A74ED-C1F2-6D64-E199-208D478AB0EB}"/>
    <pc:docChg chg="modSld">
      <pc:chgData name="Niels Vandekeybus" userId="S::niels.vandekeybus_redpencil.io#ext#@vlaamseoverheid.onmicrosoft.com::0223bb20-ad99-49fd-858c-e2c45c1fe660" providerId="AD" clId="Web-{6B8A74ED-C1F2-6D64-E199-208D478AB0EB}" dt="2023-11-28T12:11:01.741" v="5"/>
      <pc:docMkLst>
        <pc:docMk/>
      </pc:docMkLst>
      <pc:sldChg chg="modSp">
        <pc:chgData name="Niels Vandekeybus" userId="S::niels.vandekeybus_redpencil.io#ext#@vlaamseoverheid.onmicrosoft.com::0223bb20-ad99-49fd-858c-e2c45c1fe660" providerId="AD" clId="Web-{6B8A74ED-C1F2-6D64-E199-208D478AB0EB}" dt="2023-11-28T12:11:01.741" v="5"/>
        <pc:sldMkLst>
          <pc:docMk/>
          <pc:sldMk cId="1683345604" sldId="427"/>
        </pc:sldMkLst>
        <pc:graphicFrameChg chg="mod modGraphic">
          <ac:chgData name="Niels Vandekeybus" userId="S::niels.vandekeybus_redpencil.io#ext#@vlaamseoverheid.onmicrosoft.com::0223bb20-ad99-49fd-858c-e2c45c1fe660" providerId="AD" clId="Web-{6B8A74ED-C1F2-6D64-E199-208D478AB0EB}" dt="2023-11-28T12:11:01.741" v="5"/>
          <ac:graphicFrameMkLst>
            <pc:docMk/>
            <pc:sldMk cId="1683345604" sldId="427"/>
            <ac:graphicFrameMk id="784" creationId="{00000000-0000-0000-0000-000000000000}"/>
          </ac:graphicFrameMkLst>
        </pc:graphicFrameChg>
      </pc:sldChg>
    </pc:docChg>
  </pc:docChgLst>
  <pc:docChgLst>
    <pc:chgData name="Verbeeck William" userId="S::william.verbeeck@vlaanderen.be::9b98557d-4638-497e-9b40-4f2c2b1c3415" providerId="AD" clId="Web-{2C6DD18A-DBA4-2623-4B45-F837164B887D}"/>
    <pc:docChg chg="addSld delSld modSld sldOrd">
      <pc:chgData name="Verbeeck William" userId="S::william.verbeeck@vlaanderen.be::9b98557d-4638-497e-9b40-4f2c2b1c3415" providerId="AD" clId="Web-{2C6DD18A-DBA4-2623-4B45-F837164B887D}" dt="2023-11-23T16:32:58.337" v="878" actId="20577"/>
      <pc:docMkLst>
        <pc:docMk/>
      </pc:docMkLst>
      <pc:sldChg chg="modSp">
        <pc:chgData name="Verbeeck William" userId="S::william.verbeeck@vlaanderen.be::9b98557d-4638-497e-9b40-4f2c2b1c3415" providerId="AD" clId="Web-{2C6DD18A-DBA4-2623-4B45-F837164B887D}" dt="2023-11-23T16:17:03.971" v="15" actId="20577"/>
        <pc:sldMkLst>
          <pc:docMk/>
          <pc:sldMk cId="416833982" sldId="393"/>
        </pc:sldMkLst>
        <pc:spChg chg="mod">
          <ac:chgData name="Verbeeck William" userId="S::william.verbeeck@vlaanderen.be::9b98557d-4638-497e-9b40-4f2c2b1c3415" providerId="AD" clId="Web-{2C6DD18A-DBA4-2623-4B45-F837164B887D}" dt="2023-11-23T16:17:03.971" v="15" actId="20577"/>
          <ac:spMkLst>
            <pc:docMk/>
            <pc:sldMk cId="416833982" sldId="393"/>
            <ac:spMk id="484" creationId="{00000000-0000-0000-0000-000000000000}"/>
          </ac:spMkLst>
        </pc:spChg>
      </pc:sldChg>
      <pc:sldChg chg="add del ord">
        <pc:chgData name="Verbeeck William" userId="S::william.verbeeck@vlaanderen.be::9b98557d-4638-497e-9b40-4f2c2b1c3415" providerId="AD" clId="Web-{2C6DD18A-DBA4-2623-4B45-F837164B887D}" dt="2023-11-23T16:20:13.475" v="91"/>
        <pc:sldMkLst>
          <pc:docMk/>
          <pc:sldMk cId="1334667541" sldId="420"/>
        </pc:sldMkLst>
      </pc:sldChg>
      <pc:sldChg chg="addSp delSp modSp add del replId">
        <pc:chgData name="Verbeeck William" userId="S::william.verbeeck@vlaanderen.be::9b98557d-4638-497e-9b40-4f2c2b1c3415" providerId="AD" clId="Web-{2C6DD18A-DBA4-2623-4B45-F837164B887D}" dt="2023-11-23T16:20:35.960" v="94"/>
        <pc:sldMkLst>
          <pc:docMk/>
          <pc:sldMk cId="236368845" sldId="421"/>
        </pc:sldMkLst>
        <pc:spChg chg="add mod">
          <ac:chgData name="Verbeeck William" userId="S::william.verbeeck@vlaanderen.be::9b98557d-4638-497e-9b40-4f2c2b1c3415" providerId="AD" clId="Web-{2C6DD18A-DBA4-2623-4B45-F837164B887D}" dt="2023-11-23T16:20:28.382" v="93" actId="20577"/>
          <ac:spMkLst>
            <pc:docMk/>
            <pc:sldMk cId="236368845" sldId="421"/>
            <ac:spMk id="3" creationId="{840910D2-358B-A9BD-4CDC-EA47D1411158}"/>
          </ac:spMkLst>
        </pc:spChg>
        <pc:spChg chg="mod">
          <ac:chgData name="Verbeeck William" userId="S::william.verbeeck@vlaanderen.be::9b98557d-4638-497e-9b40-4f2c2b1c3415" providerId="AD" clId="Web-{2C6DD18A-DBA4-2623-4B45-F837164B887D}" dt="2023-11-23T16:19:36.178" v="85" actId="14100"/>
          <ac:spMkLst>
            <pc:docMk/>
            <pc:sldMk cId="236368845" sldId="421"/>
            <ac:spMk id="490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2C6DD18A-DBA4-2623-4B45-F837164B887D}" dt="2023-11-23T16:18:21.160" v="60"/>
          <ac:spMkLst>
            <pc:docMk/>
            <pc:sldMk cId="236368845" sldId="421"/>
            <ac:spMk id="535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2C6DD18A-DBA4-2623-4B45-F837164B887D}" dt="2023-11-23T16:18:21.145" v="57"/>
          <ac:spMkLst>
            <pc:docMk/>
            <pc:sldMk cId="236368845" sldId="421"/>
            <ac:spMk id="540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2C6DD18A-DBA4-2623-4B45-F837164B887D}" dt="2023-11-23T16:18:21.145" v="56"/>
          <ac:spMkLst>
            <pc:docMk/>
            <pc:sldMk cId="236368845" sldId="421"/>
            <ac:spMk id="541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2C6DD18A-DBA4-2623-4B45-F837164B887D}" dt="2023-11-23T16:18:21.145" v="53"/>
          <ac:spMkLst>
            <pc:docMk/>
            <pc:sldMk cId="236368845" sldId="421"/>
            <ac:spMk id="544" creationId="{00000000-0000-0000-0000-000000000000}"/>
          </ac:spMkLst>
        </pc:spChg>
        <pc:grpChg chg="del">
          <ac:chgData name="Verbeeck William" userId="S::william.verbeeck@vlaanderen.be::9b98557d-4638-497e-9b40-4f2c2b1c3415" providerId="AD" clId="Web-{2C6DD18A-DBA4-2623-4B45-F837164B887D}" dt="2023-11-23T16:18:21.160" v="77"/>
          <ac:grpSpMkLst>
            <pc:docMk/>
            <pc:sldMk cId="236368845" sldId="421"/>
            <ac:grpSpMk id="493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2C6DD18A-DBA4-2623-4B45-F837164B887D}" dt="2023-11-23T16:18:21.160" v="76"/>
          <ac:grpSpMkLst>
            <pc:docMk/>
            <pc:sldMk cId="236368845" sldId="421"/>
            <ac:grpSpMk id="496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2C6DD18A-DBA4-2623-4B45-F837164B887D}" dt="2023-11-23T16:18:21.160" v="75"/>
          <ac:grpSpMkLst>
            <pc:docMk/>
            <pc:sldMk cId="236368845" sldId="421"/>
            <ac:grpSpMk id="499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2C6DD18A-DBA4-2623-4B45-F837164B887D}" dt="2023-11-23T16:18:21.160" v="74"/>
          <ac:grpSpMkLst>
            <pc:docMk/>
            <pc:sldMk cId="236368845" sldId="421"/>
            <ac:grpSpMk id="502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2C6DD18A-DBA4-2623-4B45-F837164B887D}" dt="2023-11-23T16:18:21.160" v="72"/>
          <ac:grpSpMkLst>
            <pc:docMk/>
            <pc:sldMk cId="236368845" sldId="421"/>
            <ac:grpSpMk id="506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2C6DD18A-DBA4-2623-4B45-F837164B887D}" dt="2023-11-23T16:18:21.160" v="71"/>
          <ac:grpSpMkLst>
            <pc:docMk/>
            <pc:sldMk cId="236368845" sldId="421"/>
            <ac:grpSpMk id="509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2C6DD18A-DBA4-2623-4B45-F837164B887D}" dt="2023-11-23T16:18:25.410" v="79"/>
          <ac:grpSpMkLst>
            <pc:docMk/>
            <pc:sldMk cId="236368845" sldId="421"/>
            <ac:grpSpMk id="513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2C6DD18A-DBA4-2623-4B45-F837164B887D}" dt="2023-11-23T16:18:21.160" v="69"/>
          <ac:grpSpMkLst>
            <pc:docMk/>
            <pc:sldMk cId="236368845" sldId="421"/>
            <ac:grpSpMk id="516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2C6DD18A-DBA4-2623-4B45-F837164B887D}" dt="2023-11-23T16:18:21.160" v="68"/>
          <ac:grpSpMkLst>
            <pc:docMk/>
            <pc:sldMk cId="236368845" sldId="421"/>
            <ac:grpSpMk id="519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2C6DD18A-DBA4-2623-4B45-F837164B887D}" dt="2023-11-23T16:18:21.160" v="67"/>
          <ac:grpSpMkLst>
            <pc:docMk/>
            <pc:sldMk cId="236368845" sldId="421"/>
            <ac:grpSpMk id="522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2C6DD18A-DBA4-2623-4B45-F837164B887D}" dt="2023-11-23T16:18:21.160" v="66"/>
          <ac:grpSpMkLst>
            <pc:docMk/>
            <pc:sldMk cId="236368845" sldId="421"/>
            <ac:grpSpMk id="525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2C6DD18A-DBA4-2623-4B45-F837164B887D}" dt="2023-11-23T16:18:21.160" v="65"/>
          <ac:grpSpMkLst>
            <pc:docMk/>
            <pc:sldMk cId="236368845" sldId="421"/>
            <ac:grpSpMk id="528" creationId="{00000000-0000-0000-0000-000000000000}"/>
          </ac:grpSpMkLst>
        </pc:grpChg>
        <pc:cxnChg chg="del mod">
          <ac:chgData name="Verbeeck William" userId="S::william.verbeeck@vlaanderen.be::9b98557d-4638-497e-9b40-4f2c2b1c3415" providerId="AD" clId="Web-{2C6DD18A-DBA4-2623-4B45-F837164B887D}" dt="2023-11-23T16:18:21.160" v="73"/>
          <ac:cxnSpMkLst>
            <pc:docMk/>
            <pc:sldMk cId="236368845" sldId="421"/>
            <ac:cxnSpMk id="505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60" v="70"/>
          <ac:cxnSpMkLst>
            <pc:docMk/>
            <pc:sldMk cId="236368845" sldId="421"/>
            <ac:cxnSpMk id="512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60" v="64"/>
          <ac:cxnSpMkLst>
            <pc:docMk/>
            <pc:sldMk cId="236368845" sldId="421"/>
            <ac:cxnSpMk id="531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60" v="63"/>
          <ac:cxnSpMkLst>
            <pc:docMk/>
            <pc:sldMk cId="236368845" sldId="421"/>
            <ac:cxnSpMk id="532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60" v="62"/>
          <ac:cxnSpMkLst>
            <pc:docMk/>
            <pc:sldMk cId="236368845" sldId="421"/>
            <ac:cxnSpMk id="533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60" v="61"/>
          <ac:cxnSpMkLst>
            <pc:docMk/>
            <pc:sldMk cId="236368845" sldId="421"/>
            <ac:cxnSpMk id="534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9.864" v="80"/>
          <ac:cxnSpMkLst>
            <pc:docMk/>
            <pc:sldMk cId="236368845" sldId="421"/>
            <ac:cxnSpMk id="536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60" v="59"/>
          <ac:cxnSpMkLst>
            <pc:docMk/>
            <pc:sldMk cId="236368845" sldId="421"/>
            <ac:cxnSpMk id="537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5.395" v="78"/>
          <ac:cxnSpMkLst>
            <pc:docMk/>
            <pc:sldMk cId="236368845" sldId="421"/>
            <ac:cxnSpMk id="538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60" v="58"/>
          <ac:cxnSpMkLst>
            <pc:docMk/>
            <pc:sldMk cId="236368845" sldId="421"/>
            <ac:cxnSpMk id="539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45" v="55"/>
          <ac:cxnSpMkLst>
            <pc:docMk/>
            <pc:sldMk cId="236368845" sldId="421"/>
            <ac:cxnSpMk id="542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45" v="54"/>
          <ac:cxnSpMkLst>
            <pc:docMk/>
            <pc:sldMk cId="236368845" sldId="421"/>
            <ac:cxnSpMk id="543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45" v="52"/>
          <ac:cxnSpMkLst>
            <pc:docMk/>
            <pc:sldMk cId="236368845" sldId="421"/>
            <ac:cxnSpMk id="545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45" v="51"/>
          <ac:cxnSpMkLst>
            <pc:docMk/>
            <pc:sldMk cId="236368845" sldId="421"/>
            <ac:cxnSpMk id="546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45" v="50"/>
          <ac:cxnSpMkLst>
            <pc:docMk/>
            <pc:sldMk cId="236368845" sldId="421"/>
            <ac:cxnSpMk id="547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45.505" v="82"/>
          <ac:cxnSpMkLst>
            <pc:docMk/>
            <pc:sldMk cId="236368845" sldId="421"/>
            <ac:cxnSpMk id="548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45" v="49"/>
          <ac:cxnSpMkLst>
            <pc:docMk/>
            <pc:sldMk cId="236368845" sldId="421"/>
            <ac:cxnSpMk id="549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45" v="48"/>
          <ac:cxnSpMkLst>
            <pc:docMk/>
            <pc:sldMk cId="236368845" sldId="421"/>
            <ac:cxnSpMk id="550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45" v="47"/>
          <ac:cxnSpMkLst>
            <pc:docMk/>
            <pc:sldMk cId="236368845" sldId="421"/>
            <ac:cxnSpMk id="551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45" v="46"/>
          <ac:cxnSpMkLst>
            <pc:docMk/>
            <pc:sldMk cId="236368845" sldId="421"/>
            <ac:cxnSpMk id="552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21.145" v="45"/>
          <ac:cxnSpMkLst>
            <pc:docMk/>
            <pc:sldMk cId="236368845" sldId="421"/>
            <ac:cxnSpMk id="553" creationId="{00000000-0000-0000-0000-000000000000}"/>
          </ac:cxnSpMkLst>
        </pc:cxnChg>
        <pc:cxnChg chg="del">
          <ac:chgData name="Verbeeck William" userId="S::william.verbeeck@vlaanderen.be::9b98557d-4638-497e-9b40-4f2c2b1c3415" providerId="AD" clId="Web-{2C6DD18A-DBA4-2623-4B45-F837164B887D}" dt="2023-11-23T16:18:21.145" v="44"/>
          <ac:cxnSpMkLst>
            <pc:docMk/>
            <pc:sldMk cId="236368845" sldId="421"/>
            <ac:cxnSpMk id="554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2C6DD18A-DBA4-2623-4B45-F837164B887D}" dt="2023-11-23T16:18:41.926" v="81"/>
          <ac:cxnSpMkLst>
            <pc:docMk/>
            <pc:sldMk cId="236368845" sldId="421"/>
            <ac:cxnSpMk id="555" creationId="{00000000-0000-0000-0000-000000000000}"/>
          </ac:cxnSpMkLst>
        </pc:cxnChg>
      </pc:sldChg>
      <pc:sldChg chg="modSp add replId">
        <pc:chgData name="Verbeeck William" userId="S::william.verbeeck@vlaanderen.be::9b98557d-4638-497e-9b40-4f2c2b1c3415" providerId="AD" clId="Web-{2C6DD18A-DBA4-2623-4B45-F837164B887D}" dt="2023-11-23T16:20:51.383" v="116" actId="20577"/>
        <pc:sldMkLst>
          <pc:docMk/>
          <pc:sldMk cId="3886733964" sldId="422"/>
        </pc:sldMkLst>
        <pc:spChg chg="mod">
          <ac:chgData name="Verbeeck William" userId="S::william.verbeeck@vlaanderen.be::9b98557d-4638-497e-9b40-4f2c2b1c3415" providerId="AD" clId="Web-{2C6DD18A-DBA4-2623-4B45-F837164B887D}" dt="2023-11-23T16:20:51.383" v="116" actId="20577"/>
          <ac:spMkLst>
            <pc:docMk/>
            <pc:sldMk cId="3886733964" sldId="422"/>
            <ac:spMk id="484" creationId="{00000000-0000-0000-0000-000000000000}"/>
          </ac:spMkLst>
        </pc:spChg>
      </pc:sldChg>
      <pc:sldChg chg="modSp add replId">
        <pc:chgData name="Verbeeck William" userId="S::william.verbeeck@vlaanderen.be::9b98557d-4638-497e-9b40-4f2c2b1c3415" providerId="AD" clId="Web-{2C6DD18A-DBA4-2623-4B45-F837164B887D}" dt="2023-11-23T16:21:28.946" v="127" actId="20577"/>
        <pc:sldMkLst>
          <pc:docMk/>
          <pc:sldMk cId="4203811166" sldId="423"/>
        </pc:sldMkLst>
        <pc:spChg chg="mod">
          <ac:chgData name="Verbeeck William" userId="S::william.verbeeck@vlaanderen.be::9b98557d-4638-497e-9b40-4f2c2b1c3415" providerId="AD" clId="Web-{2C6DD18A-DBA4-2623-4B45-F837164B887D}" dt="2023-11-23T16:21:28.946" v="127" actId="20577"/>
          <ac:spMkLst>
            <pc:docMk/>
            <pc:sldMk cId="4203811166" sldId="423"/>
            <ac:spMk id="856" creationId="{00000000-0000-0000-0000-000000000000}"/>
          </ac:spMkLst>
        </pc:spChg>
      </pc:sldChg>
      <pc:sldChg chg="add del replId">
        <pc:chgData name="Verbeeck William" userId="S::william.verbeeck@vlaanderen.be::9b98557d-4638-497e-9b40-4f2c2b1c3415" providerId="AD" clId="Web-{2C6DD18A-DBA4-2623-4B45-F837164B887D}" dt="2023-11-23T16:22:07.681" v="129"/>
        <pc:sldMkLst>
          <pc:docMk/>
          <pc:sldMk cId="807629953" sldId="424"/>
        </pc:sldMkLst>
      </pc:sldChg>
      <pc:sldChg chg="addSp delSp modSp add replId">
        <pc:chgData name="Verbeeck William" userId="S::william.verbeeck@vlaanderen.be::9b98557d-4638-497e-9b40-4f2c2b1c3415" providerId="AD" clId="Web-{2C6DD18A-DBA4-2623-4B45-F837164B887D}" dt="2023-11-23T16:31:14.991" v="807" actId="1076"/>
        <pc:sldMkLst>
          <pc:docMk/>
          <pc:sldMk cId="3840563793" sldId="424"/>
        </pc:sldMkLst>
        <pc:spChg chg="mod">
          <ac:chgData name="Verbeeck William" userId="S::william.verbeeck@vlaanderen.be::9b98557d-4638-497e-9b40-4f2c2b1c3415" providerId="AD" clId="Web-{2C6DD18A-DBA4-2623-4B45-F837164B887D}" dt="2023-11-23T16:22:31.526" v="145" actId="20577"/>
          <ac:spMkLst>
            <pc:docMk/>
            <pc:sldMk cId="3840563793" sldId="424"/>
            <ac:spMk id="796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2C6DD18A-DBA4-2623-4B45-F837164B887D}" dt="2023-11-23T16:23:31.996" v="151"/>
          <ac:spMkLst>
            <pc:docMk/>
            <pc:sldMk cId="3840563793" sldId="424"/>
            <ac:spMk id="797" creationId="{00000000-0000-0000-0000-000000000000}"/>
          </ac:spMkLst>
        </pc:spChg>
        <pc:graphicFrameChg chg="add del mod modGraphic">
          <ac:chgData name="Verbeeck William" userId="S::william.verbeeck@vlaanderen.be::9b98557d-4638-497e-9b40-4f2c2b1c3415" providerId="AD" clId="Web-{2C6DD18A-DBA4-2623-4B45-F837164B887D}" dt="2023-11-23T16:23:24.730" v="150"/>
          <ac:graphicFrameMkLst>
            <pc:docMk/>
            <pc:sldMk cId="3840563793" sldId="424"/>
            <ac:graphicFrameMk id="4" creationId="{85F089AC-3A75-AF55-DEA1-8423619CAC77}"/>
          </ac:graphicFrameMkLst>
        </pc:graphicFrameChg>
        <pc:graphicFrameChg chg="add del mod modGraphic">
          <ac:chgData name="Verbeeck William" userId="S::william.verbeeck@vlaanderen.be::9b98557d-4638-497e-9b40-4f2c2b1c3415" providerId="AD" clId="Web-{2C6DD18A-DBA4-2623-4B45-F837164B887D}" dt="2023-11-23T16:31:01.975" v="802"/>
          <ac:graphicFrameMkLst>
            <pc:docMk/>
            <pc:sldMk cId="3840563793" sldId="424"/>
            <ac:graphicFrameMk id="6" creationId="{A68B6F5F-03B8-D6C6-485E-C2DE1F29721C}"/>
          </ac:graphicFrameMkLst>
        </pc:graphicFrameChg>
        <pc:picChg chg="del">
          <ac:chgData name="Verbeeck William" userId="S::william.verbeeck@vlaanderen.be::9b98557d-4638-497e-9b40-4f2c2b1c3415" providerId="AD" clId="Web-{2C6DD18A-DBA4-2623-4B45-F837164B887D}" dt="2023-11-23T16:22:34.744" v="146"/>
          <ac:picMkLst>
            <pc:docMk/>
            <pc:sldMk cId="3840563793" sldId="424"/>
            <ac:picMk id="3" creationId="{95D2BEBA-9ACB-6545-D597-6B16FC0125B8}"/>
          </ac:picMkLst>
        </pc:picChg>
        <pc:picChg chg="add mod">
          <ac:chgData name="Verbeeck William" userId="S::william.verbeeck@vlaanderen.be::9b98557d-4638-497e-9b40-4f2c2b1c3415" providerId="AD" clId="Web-{2C6DD18A-DBA4-2623-4B45-F837164B887D}" dt="2023-11-23T16:31:14.991" v="807" actId="1076"/>
          <ac:picMkLst>
            <pc:docMk/>
            <pc:sldMk cId="3840563793" sldId="424"/>
            <ac:picMk id="7" creationId="{4FA4A458-ABA8-665A-DA5B-98687C7F0C79}"/>
          </ac:picMkLst>
        </pc:picChg>
      </pc:sldChg>
      <pc:sldChg chg="addSp delSp modSp add replId">
        <pc:chgData name="Verbeeck William" userId="S::william.verbeeck@vlaanderen.be::9b98557d-4638-497e-9b40-4f2c2b1c3415" providerId="AD" clId="Web-{2C6DD18A-DBA4-2623-4B45-F837164B887D}" dt="2023-11-23T16:31:29.413" v="858"/>
        <pc:sldMkLst>
          <pc:docMk/>
          <pc:sldMk cId="277940348" sldId="425"/>
        </pc:sldMkLst>
        <pc:spChg chg="add mod">
          <ac:chgData name="Verbeeck William" userId="S::william.verbeeck@vlaanderen.be::9b98557d-4638-497e-9b40-4f2c2b1c3415" providerId="AD" clId="Web-{2C6DD18A-DBA4-2623-4B45-F837164B887D}" dt="2023-11-23T16:27:20.501" v="722" actId="20577"/>
          <ac:spMkLst>
            <pc:docMk/>
            <pc:sldMk cId="277940348" sldId="425"/>
            <ac:spMk id="4" creationId="{70ED8F19-A711-39AB-71E5-38E623A5F85A}"/>
          </ac:spMkLst>
        </pc:spChg>
        <pc:graphicFrameChg chg="add mod modGraphic">
          <ac:chgData name="Verbeeck William" userId="S::william.verbeeck@vlaanderen.be::9b98557d-4638-497e-9b40-4f2c2b1c3415" providerId="AD" clId="Web-{2C6DD18A-DBA4-2623-4B45-F837164B887D}" dt="2023-11-23T16:31:29.413" v="858"/>
          <ac:graphicFrameMkLst>
            <pc:docMk/>
            <pc:sldMk cId="277940348" sldId="425"/>
            <ac:graphicFrameMk id="3" creationId="{E17CE3A9-DF8E-DA06-B654-F1E2D67DB3F3}"/>
          </ac:graphicFrameMkLst>
        </pc:graphicFrameChg>
        <pc:graphicFrameChg chg="del mod modGraphic">
          <ac:chgData name="Verbeeck William" userId="S::william.verbeeck@vlaanderen.be::9b98557d-4638-497e-9b40-4f2c2b1c3415" providerId="AD" clId="Web-{2C6DD18A-DBA4-2623-4B45-F837164B887D}" dt="2023-11-23T16:25:27.170" v="554"/>
          <ac:graphicFrameMkLst>
            <pc:docMk/>
            <pc:sldMk cId="277940348" sldId="425"/>
            <ac:graphicFrameMk id="6" creationId="{A68B6F5F-03B8-D6C6-485E-C2DE1F29721C}"/>
          </ac:graphicFrameMkLst>
        </pc:graphicFrameChg>
      </pc:sldChg>
      <pc:sldChg chg="delSp modSp add replId">
        <pc:chgData name="Verbeeck William" userId="S::william.verbeeck@vlaanderen.be::9b98557d-4638-497e-9b40-4f2c2b1c3415" providerId="AD" clId="Web-{2C6DD18A-DBA4-2623-4B45-F837164B887D}" dt="2023-11-23T16:32:58.337" v="878" actId="20577"/>
        <pc:sldMkLst>
          <pc:docMk/>
          <pc:sldMk cId="1600235225" sldId="426"/>
        </pc:sldMkLst>
        <pc:spChg chg="mod">
          <ac:chgData name="Verbeeck William" userId="S::william.verbeeck@vlaanderen.be::9b98557d-4638-497e-9b40-4f2c2b1c3415" providerId="AD" clId="Web-{2C6DD18A-DBA4-2623-4B45-F837164B887D}" dt="2023-11-23T16:32:58.337" v="878" actId="20577"/>
          <ac:spMkLst>
            <pc:docMk/>
            <pc:sldMk cId="1600235225" sldId="426"/>
            <ac:spMk id="4" creationId="{70ED8F19-A711-39AB-71E5-38E623A5F85A}"/>
          </ac:spMkLst>
        </pc:spChg>
        <pc:spChg chg="mod">
          <ac:chgData name="Verbeeck William" userId="S::william.verbeeck@vlaanderen.be::9b98557d-4638-497e-9b40-4f2c2b1c3415" providerId="AD" clId="Web-{2C6DD18A-DBA4-2623-4B45-F837164B887D}" dt="2023-11-23T16:32:51.743" v="875" actId="20577"/>
          <ac:spMkLst>
            <pc:docMk/>
            <pc:sldMk cId="1600235225" sldId="426"/>
            <ac:spMk id="796" creationId="{00000000-0000-0000-0000-000000000000}"/>
          </ac:spMkLst>
        </pc:spChg>
        <pc:graphicFrameChg chg="del">
          <ac:chgData name="Verbeeck William" userId="S::william.verbeeck@vlaanderen.be::9b98557d-4638-497e-9b40-4f2c2b1c3415" providerId="AD" clId="Web-{2C6DD18A-DBA4-2623-4B45-F837164B887D}" dt="2023-11-23T16:32:54.634" v="876"/>
          <ac:graphicFrameMkLst>
            <pc:docMk/>
            <pc:sldMk cId="1600235225" sldId="426"/>
            <ac:graphicFrameMk id="3" creationId="{E17CE3A9-DF8E-DA06-B654-F1E2D67DB3F3}"/>
          </ac:graphicFrameMkLst>
        </pc:graphicFrameChg>
      </pc:sldChg>
    </pc:docChg>
  </pc:docChgLst>
  <pc:docChgLst>
    <pc:chgData name="Van de Vyvere Brecht" userId="S::brecht.vandevyvere@vlaanderen.be::c748c14e-f036-40e8-878f-c3efabff3178" providerId="AD" clId="Web-{60CF9C5B-627C-764A-E5A9-8EF5938994B9}"/>
    <pc:docChg chg="addSld modSld sldOrd">
      <pc:chgData name="Van de Vyvere Brecht" userId="S::brecht.vandevyvere@vlaanderen.be::c748c14e-f036-40e8-878f-c3efabff3178" providerId="AD" clId="Web-{60CF9C5B-627C-764A-E5A9-8EF5938994B9}" dt="2024-01-09T11:57:07.582" v="81"/>
      <pc:docMkLst>
        <pc:docMk/>
      </pc:docMkLst>
      <pc:sldChg chg="addSp delSp modSp">
        <pc:chgData name="Van de Vyvere Brecht" userId="S::brecht.vandevyvere@vlaanderen.be::c748c14e-f036-40e8-878f-c3efabff3178" providerId="AD" clId="Web-{60CF9C5B-627C-764A-E5A9-8EF5938994B9}" dt="2024-01-09T11:02:45.454" v="24" actId="1076"/>
        <pc:sldMkLst>
          <pc:docMk/>
          <pc:sldMk cId="3302588779" sldId="527"/>
        </pc:sldMkLst>
        <pc:picChg chg="del">
          <ac:chgData name="Van de Vyvere Brecht" userId="S::brecht.vandevyvere@vlaanderen.be::c748c14e-f036-40e8-878f-c3efabff3178" providerId="AD" clId="Web-{60CF9C5B-627C-764A-E5A9-8EF5938994B9}" dt="2024-01-09T11:02:35.438" v="21"/>
          <ac:picMkLst>
            <pc:docMk/>
            <pc:sldMk cId="3302588779" sldId="527"/>
            <ac:picMk id="2" creationId="{1B89F6A5-9BCD-384C-A050-4C317C887C9E}"/>
          </ac:picMkLst>
        </pc:picChg>
        <pc:picChg chg="add mod">
          <ac:chgData name="Van de Vyvere Brecht" userId="S::brecht.vandevyvere@vlaanderen.be::c748c14e-f036-40e8-878f-c3efabff3178" providerId="AD" clId="Web-{60CF9C5B-627C-764A-E5A9-8EF5938994B9}" dt="2024-01-09T11:02:45.454" v="24" actId="1076"/>
          <ac:picMkLst>
            <pc:docMk/>
            <pc:sldMk cId="3302588779" sldId="527"/>
            <ac:picMk id="3" creationId="{CBB3E886-41B6-CB27-227B-C966662AA5BC}"/>
          </ac:picMkLst>
        </pc:picChg>
      </pc:sldChg>
      <pc:sldChg chg="addSp delSp modSp">
        <pc:chgData name="Van de Vyvere Brecht" userId="S::brecht.vandevyvere@vlaanderen.be::c748c14e-f036-40e8-878f-c3efabff3178" providerId="AD" clId="Web-{60CF9C5B-627C-764A-E5A9-8EF5938994B9}" dt="2024-01-09T10:06:32.177" v="3" actId="1076"/>
        <pc:sldMkLst>
          <pc:docMk/>
          <pc:sldMk cId="2865382555" sldId="539"/>
        </pc:sldMkLst>
        <pc:picChg chg="add mod">
          <ac:chgData name="Van de Vyvere Brecht" userId="S::brecht.vandevyvere@vlaanderen.be::c748c14e-f036-40e8-878f-c3efabff3178" providerId="AD" clId="Web-{60CF9C5B-627C-764A-E5A9-8EF5938994B9}" dt="2024-01-09T10:06:32.177" v="3" actId="1076"/>
          <ac:picMkLst>
            <pc:docMk/>
            <pc:sldMk cId="2865382555" sldId="539"/>
            <ac:picMk id="3" creationId="{199AD482-487C-0867-3EE0-A14EFB7F087D}"/>
          </ac:picMkLst>
        </pc:picChg>
        <pc:picChg chg="del">
          <ac:chgData name="Van de Vyvere Brecht" userId="S::brecht.vandevyvere@vlaanderen.be::c748c14e-f036-40e8-878f-c3efabff3178" providerId="AD" clId="Web-{60CF9C5B-627C-764A-E5A9-8EF5938994B9}" dt="2024-01-09T10:05:49.582" v="0"/>
          <ac:picMkLst>
            <pc:docMk/>
            <pc:sldMk cId="2865382555" sldId="539"/>
            <ac:picMk id="4" creationId="{30F89A07-F113-1DBD-7864-B849FC53355F}"/>
          </ac:picMkLst>
        </pc:picChg>
      </pc:sldChg>
      <pc:sldChg chg="addSp delSp modSp add replId">
        <pc:chgData name="Van de Vyvere Brecht" userId="S::brecht.vandevyvere@vlaanderen.be::c748c14e-f036-40e8-878f-c3efabff3178" providerId="AD" clId="Web-{60CF9C5B-627C-764A-E5A9-8EF5938994B9}" dt="2024-01-09T11:01:49.484" v="11" actId="1076"/>
        <pc:sldMkLst>
          <pc:docMk/>
          <pc:sldMk cId="1863083880" sldId="544"/>
        </pc:sldMkLst>
        <pc:spChg chg="mod">
          <ac:chgData name="Van de Vyvere Brecht" userId="S::brecht.vandevyvere@vlaanderen.be::c748c14e-f036-40e8-878f-c3efabff3178" providerId="AD" clId="Web-{60CF9C5B-627C-764A-E5A9-8EF5938994B9}" dt="2024-01-09T11:01:48.030" v="10" actId="20577"/>
          <ac:spMkLst>
            <pc:docMk/>
            <pc:sldMk cId="1863083880" sldId="544"/>
            <ac:spMk id="1019" creationId="{0C690E03-6D06-FB23-6DD9-61A426C46015}"/>
          </ac:spMkLst>
        </pc:spChg>
        <pc:picChg chg="del">
          <ac:chgData name="Van de Vyvere Brecht" userId="S::brecht.vandevyvere@vlaanderen.be::c748c14e-f036-40e8-878f-c3efabff3178" providerId="AD" clId="Web-{60CF9C5B-627C-764A-E5A9-8EF5938994B9}" dt="2024-01-09T11:01:32.483" v="5"/>
          <ac:picMkLst>
            <pc:docMk/>
            <pc:sldMk cId="1863083880" sldId="544"/>
            <ac:picMk id="2" creationId="{F084ECFF-09FB-5EA1-5D34-85AF96BC6D72}"/>
          </ac:picMkLst>
        </pc:picChg>
        <pc:picChg chg="add mod">
          <ac:chgData name="Van de Vyvere Brecht" userId="S::brecht.vandevyvere@vlaanderen.be::c748c14e-f036-40e8-878f-c3efabff3178" providerId="AD" clId="Web-{60CF9C5B-627C-764A-E5A9-8EF5938994B9}" dt="2024-01-09T11:01:49.484" v="11" actId="1076"/>
          <ac:picMkLst>
            <pc:docMk/>
            <pc:sldMk cId="1863083880" sldId="544"/>
            <ac:picMk id="3" creationId="{D04A20BA-30E6-752F-9185-549CA71578A9}"/>
          </ac:picMkLst>
        </pc:picChg>
      </pc:sldChg>
      <pc:sldChg chg="addSp delSp modSp add mod replId modShow">
        <pc:chgData name="Van de Vyvere Brecht" userId="S::brecht.vandevyvere@vlaanderen.be::c748c14e-f036-40e8-878f-c3efabff3178" providerId="AD" clId="Web-{60CF9C5B-627C-764A-E5A9-8EF5938994B9}" dt="2024-01-09T11:50:33.334" v="35" actId="1076"/>
        <pc:sldMkLst>
          <pc:docMk/>
          <pc:sldMk cId="3574228159" sldId="545"/>
        </pc:sldMkLst>
        <pc:spChg chg="mod">
          <ac:chgData name="Van de Vyvere Brecht" userId="S::brecht.vandevyvere@vlaanderen.be::c748c14e-f036-40e8-878f-c3efabff3178" providerId="AD" clId="Web-{60CF9C5B-627C-764A-E5A9-8EF5938994B9}" dt="2024-01-09T11:03:12.408" v="26" actId="20577"/>
          <ac:spMkLst>
            <pc:docMk/>
            <pc:sldMk cId="3574228159" sldId="545"/>
            <ac:spMk id="1019" creationId="{3EEA500F-4092-E493-32AE-F8627A4B1F45}"/>
          </ac:spMkLst>
        </pc:spChg>
        <pc:picChg chg="add del mod">
          <ac:chgData name="Van de Vyvere Brecht" userId="S::brecht.vandevyvere@vlaanderen.be::c748c14e-f036-40e8-878f-c3efabff3178" providerId="AD" clId="Web-{60CF9C5B-627C-764A-E5A9-8EF5938994B9}" dt="2024-01-09T11:50:24.818" v="31"/>
          <ac:picMkLst>
            <pc:docMk/>
            <pc:sldMk cId="3574228159" sldId="545"/>
            <ac:picMk id="2" creationId="{7B498DC8-E9DE-5003-1156-9CB6B9F9068C}"/>
          </ac:picMkLst>
        </pc:picChg>
        <pc:picChg chg="add mod">
          <ac:chgData name="Van de Vyvere Brecht" userId="S::brecht.vandevyvere@vlaanderen.be::c748c14e-f036-40e8-878f-c3efabff3178" providerId="AD" clId="Web-{60CF9C5B-627C-764A-E5A9-8EF5938994B9}" dt="2024-01-09T11:50:33.334" v="35" actId="1076"/>
          <ac:picMkLst>
            <pc:docMk/>
            <pc:sldMk cId="3574228159" sldId="545"/>
            <ac:picMk id="3" creationId="{8674CEE9-1CE9-A15F-3D1D-792FD89E211C}"/>
          </ac:picMkLst>
        </pc:picChg>
        <pc:picChg chg="del">
          <ac:chgData name="Van de Vyvere Brecht" userId="S::brecht.vandevyvere@vlaanderen.be::c748c14e-f036-40e8-878f-c3efabff3178" providerId="AD" clId="Web-{60CF9C5B-627C-764A-E5A9-8EF5938994B9}" dt="2024-01-09T11:02:04.797" v="20"/>
          <ac:picMkLst>
            <pc:docMk/>
            <pc:sldMk cId="3574228159" sldId="545"/>
            <ac:picMk id="3" creationId="{A97D99CD-B0FF-897A-441C-BF18792A9F87}"/>
          </ac:picMkLst>
        </pc:picChg>
      </pc:sldChg>
      <pc:sldChg chg="addSp delSp modSp add mod ord replId modShow">
        <pc:chgData name="Van de Vyvere Brecht" userId="S::brecht.vandevyvere@vlaanderen.be::c748c14e-f036-40e8-878f-c3efabff3178" providerId="AD" clId="Web-{60CF9C5B-627C-764A-E5A9-8EF5938994B9}" dt="2024-01-09T11:57:07.582" v="81"/>
        <pc:sldMkLst>
          <pc:docMk/>
          <pc:sldMk cId="4129761868" sldId="546"/>
        </pc:sldMkLst>
        <pc:spChg chg="mod">
          <ac:chgData name="Van de Vyvere Brecht" userId="S::brecht.vandevyvere@vlaanderen.be::c748c14e-f036-40e8-878f-c3efabff3178" providerId="AD" clId="Web-{60CF9C5B-627C-764A-E5A9-8EF5938994B9}" dt="2024-01-09T11:56:25.581" v="75" actId="20577"/>
          <ac:spMkLst>
            <pc:docMk/>
            <pc:sldMk cId="4129761868" sldId="546"/>
            <ac:spMk id="2" creationId="{15E012C2-9914-6986-905C-764BEED2CA5B}"/>
          </ac:spMkLst>
        </pc:spChg>
        <pc:spChg chg="del">
          <ac:chgData name="Van de Vyvere Brecht" userId="S::brecht.vandevyvere@vlaanderen.be::c748c14e-f036-40e8-878f-c3efabff3178" providerId="AD" clId="Web-{60CF9C5B-627C-764A-E5A9-8EF5938994B9}" dt="2024-01-09T11:54:04.529" v="47"/>
          <ac:spMkLst>
            <pc:docMk/>
            <pc:sldMk cId="4129761868" sldId="546"/>
            <ac:spMk id="3" creationId="{06C4688F-40EA-57A7-34AB-259935D4FC83}"/>
          </ac:spMkLst>
        </pc:spChg>
        <pc:spChg chg="add mod">
          <ac:chgData name="Van de Vyvere Brecht" userId="S::brecht.vandevyvere@vlaanderen.be::c748c14e-f036-40e8-878f-c3efabff3178" providerId="AD" clId="Web-{60CF9C5B-627C-764A-E5A9-8EF5938994B9}" dt="2024-01-09T11:55:08.219" v="60" actId="1076"/>
          <ac:spMkLst>
            <pc:docMk/>
            <pc:sldMk cId="4129761868" sldId="546"/>
            <ac:spMk id="6" creationId="{7090D7DC-495C-09CA-FC7A-4DA15162EEA5}"/>
          </ac:spMkLst>
        </pc:spChg>
        <pc:picChg chg="del">
          <ac:chgData name="Van de Vyvere Brecht" userId="S::brecht.vandevyvere@vlaanderen.be::c748c14e-f036-40e8-878f-c3efabff3178" providerId="AD" clId="Web-{60CF9C5B-627C-764A-E5A9-8EF5938994B9}" dt="2024-01-09T11:54:01.591" v="46"/>
          <ac:picMkLst>
            <pc:docMk/>
            <pc:sldMk cId="4129761868" sldId="546"/>
            <ac:picMk id="5" creationId="{24846B20-42EB-714A-A0AF-388505A606FB}"/>
          </ac:picMkLst>
        </pc:picChg>
        <pc:picChg chg="add mod modCrop">
          <ac:chgData name="Van de Vyvere Brecht" userId="S::brecht.vandevyvere@vlaanderen.be::c748c14e-f036-40e8-878f-c3efabff3178" providerId="AD" clId="Web-{60CF9C5B-627C-764A-E5A9-8EF5938994B9}" dt="2024-01-09T11:57:07.582" v="81"/>
          <ac:picMkLst>
            <pc:docMk/>
            <pc:sldMk cId="4129761868" sldId="546"/>
            <ac:picMk id="7" creationId="{C7E55463-0697-3185-0874-04699662DB9A}"/>
          </ac:picMkLst>
        </pc:picChg>
        <pc:picChg chg="add mod modCrop">
          <ac:chgData name="Van de Vyvere Brecht" userId="S::brecht.vandevyvere@vlaanderen.be::c748c14e-f036-40e8-878f-c3efabff3178" providerId="AD" clId="Web-{60CF9C5B-627C-764A-E5A9-8EF5938994B9}" dt="2024-01-09T11:56:52.050" v="79"/>
          <ac:picMkLst>
            <pc:docMk/>
            <pc:sldMk cId="4129761868" sldId="546"/>
            <ac:picMk id="8" creationId="{D0C80359-C996-8159-C0C8-A9412E8C9827}"/>
          </ac:picMkLst>
        </pc:picChg>
      </pc:sldChg>
    </pc:docChg>
  </pc:docChgLst>
  <pc:docChgLst>
    <pc:chgData name="Van de Vyvere Brecht" userId="S::brecht.vandevyvere@vlaanderen.be::c748c14e-f036-40e8-878f-c3efabff3178" providerId="AD" clId="Web-{497C53AA-F153-F50C-6E26-41B6F13E68D0}"/>
    <pc:docChg chg="modSld">
      <pc:chgData name="Van de Vyvere Brecht" userId="S::brecht.vandevyvere@vlaanderen.be::c748c14e-f036-40e8-878f-c3efabff3178" providerId="AD" clId="Web-{497C53AA-F153-F50C-6E26-41B6F13E68D0}" dt="2023-11-06T09:11:52.976" v="20"/>
      <pc:docMkLst>
        <pc:docMk/>
      </pc:docMkLst>
      <pc:sldChg chg="modSp addCm">
        <pc:chgData name="Van de Vyvere Brecht" userId="S::brecht.vandevyvere@vlaanderen.be::c748c14e-f036-40e8-878f-c3efabff3178" providerId="AD" clId="Web-{497C53AA-F153-F50C-6E26-41B6F13E68D0}" dt="2023-11-06T09:10:53.615" v="19"/>
        <pc:sldMkLst>
          <pc:docMk/>
          <pc:sldMk cId="0" sldId="302"/>
        </pc:sldMkLst>
        <pc:spChg chg="mod">
          <ac:chgData name="Van de Vyvere Brecht" userId="S::brecht.vandevyvere@vlaanderen.be::c748c14e-f036-40e8-878f-c3efabff3178" providerId="AD" clId="Web-{497C53AA-F153-F50C-6E26-41B6F13E68D0}" dt="2023-11-06T09:09:05.517" v="18" actId="20577"/>
          <ac:spMkLst>
            <pc:docMk/>
            <pc:sldMk cId="0" sldId="302"/>
            <ac:spMk id="1017" creationId="{00000000-0000-0000-0000-000000000000}"/>
          </ac:spMkLst>
        </pc:spChg>
      </pc:sldChg>
      <pc:sldChg chg="addCm">
        <pc:chgData name="Van de Vyvere Brecht" userId="S::brecht.vandevyvere@vlaanderen.be::c748c14e-f036-40e8-878f-c3efabff3178" providerId="AD" clId="Web-{497C53AA-F153-F50C-6E26-41B6F13E68D0}" dt="2023-11-06T08:58:21.276" v="7"/>
        <pc:sldMkLst>
          <pc:docMk/>
          <pc:sldMk cId="2134783140" sldId="364"/>
        </pc:sldMkLst>
      </pc:sldChg>
      <pc:sldChg chg="modSp addCm">
        <pc:chgData name="Van de Vyvere Brecht" userId="S::brecht.vandevyvere@vlaanderen.be::c748c14e-f036-40e8-878f-c3efabff3178" providerId="AD" clId="Web-{497C53AA-F153-F50C-6E26-41B6F13E68D0}" dt="2023-11-06T09:11:52.976" v="20"/>
        <pc:sldMkLst>
          <pc:docMk/>
          <pc:sldMk cId="2962502964" sldId="365"/>
        </pc:sldMkLst>
        <pc:spChg chg="mod">
          <ac:chgData name="Van de Vyvere Brecht" userId="S::brecht.vandevyvere@vlaanderen.be::c748c14e-f036-40e8-878f-c3efabff3178" providerId="AD" clId="Web-{497C53AA-F153-F50C-6E26-41B6F13E68D0}" dt="2023-11-06T08:55:10.253" v="4" actId="20577"/>
          <ac:spMkLst>
            <pc:docMk/>
            <pc:sldMk cId="2962502964" sldId="365"/>
            <ac:spMk id="1016" creationId="{00000000-0000-0000-0000-000000000000}"/>
          </ac:spMkLst>
        </pc:spChg>
      </pc:sldChg>
      <pc:sldChg chg="addCm">
        <pc:chgData name="Van de Vyvere Brecht" userId="S::brecht.vandevyvere@vlaanderen.be::c748c14e-f036-40e8-878f-c3efabff3178" providerId="AD" clId="Web-{497C53AA-F153-F50C-6E26-41B6F13E68D0}" dt="2023-11-06T09:03:18.443" v="10"/>
        <pc:sldMkLst>
          <pc:docMk/>
          <pc:sldMk cId="3593450392" sldId="367"/>
        </pc:sldMkLst>
      </pc:sldChg>
      <pc:sldChg chg="modSp">
        <pc:chgData name="Van de Vyvere Brecht" userId="S::brecht.vandevyvere@vlaanderen.be::c748c14e-f036-40e8-878f-c3efabff3178" providerId="AD" clId="Web-{497C53AA-F153-F50C-6E26-41B6F13E68D0}" dt="2023-11-06T09:05:20.384" v="16" actId="20577"/>
        <pc:sldMkLst>
          <pc:docMk/>
          <pc:sldMk cId="2106194566" sldId="368"/>
        </pc:sldMkLst>
        <pc:spChg chg="mod">
          <ac:chgData name="Van de Vyvere Brecht" userId="S::brecht.vandevyvere@vlaanderen.be::c748c14e-f036-40e8-878f-c3efabff3178" providerId="AD" clId="Web-{497C53AA-F153-F50C-6E26-41B6F13E68D0}" dt="2023-11-06T09:05:20.384" v="16" actId="20577"/>
          <ac:spMkLst>
            <pc:docMk/>
            <pc:sldMk cId="2106194566" sldId="368"/>
            <ac:spMk id="21" creationId="{609C98FF-11E8-CDD5-9BFB-45ADB5DDA744}"/>
          </ac:spMkLst>
        </pc:spChg>
      </pc:sldChg>
    </pc:docChg>
  </pc:docChgLst>
  <pc:docChgLst>
    <pc:chgData name="De Cock Jitse" userId="9cc8e242-c866-4cc7-a24e-e9b48782583a" providerId="ADAL" clId="{AFF1FD74-AFDA-46E5-953D-25C250E3BE2D}"/>
    <pc:docChg chg="undo custSel addSld delSld modSld sldOrd">
      <pc:chgData name="De Cock Jitse" userId="9cc8e242-c866-4cc7-a24e-e9b48782583a" providerId="ADAL" clId="{AFF1FD74-AFDA-46E5-953D-25C250E3BE2D}" dt="2024-01-30T11:47:57.481" v="694" actId="20577"/>
      <pc:docMkLst>
        <pc:docMk/>
      </pc:docMkLst>
      <pc:sldChg chg="modSp mod">
        <pc:chgData name="De Cock Jitse" userId="9cc8e242-c866-4cc7-a24e-e9b48782583a" providerId="ADAL" clId="{AFF1FD74-AFDA-46E5-953D-25C250E3BE2D}" dt="2024-01-29T14:15:19.182" v="5" actId="20577"/>
        <pc:sldMkLst>
          <pc:docMk/>
          <pc:sldMk cId="0" sldId="259"/>
        </pc:sldMkLst>
        <pc:spChg chg="mod">
          <ac:chgData name="De Cock Jitse" userId="9cc8e242-c866-4cc7-a24e-e9b48782583a" providerId="ADAL" clId="{AFF1FD74-AFDA-46E5-953D-25C250E3BE2D}" dt="2024-01-29T14:15:19.182" v="5" actId="20577"/>
          <ac:spMkLst>
            <pc:docMk/>
            <pc:sldMk cId="0" sldId="259"/>
            <ac:spMk id="389" creationId="{00000000-0000-0000-0000-000000000000}"/>
          </ac:spMkLst>
        </pc:spChg>
      </pc:sldChg>
      <pc:sldChg chg="modSp mod addCm delCm modCm">
        <pc:chgData name="De Cock Jitse" userId="9cc8e242-c866-4cc7-a24e-e9b48782583a" providerId="ADAL" clId="{AFF1FD74-AFDA-46E5-953D-25C250E3BE2D}" dt="2024-01-30T09:40:31.599" v="369" actId="1592"/>
        <pc:sldMkLst>
          <pc:docMk/>
          <pc:sldMk cId="0" sldId="260"/>
        </pc:sldMkLst>
        <pc:graphicFrameChg chg="mod modGraphic">
          <ac:chgData name="De Cock Jitse" userId="9cc8e242-c866-4cc7-a24e-e9b48782583a" providerId="ADAL" clId="{AFF1FD74-AFDA-46E5-953D-25C250E3BE2D}" dt="2024-01-30T00:28:48.054" v="75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add del ord">
        <pc:chgData name="De Cock Jitse" userId="9cc8e242-c866-4cc7-a24e-e9b48782583a" providerId="ADAL" clId="{AFF1FD74-AFDA-46E5-953D-25C250E3BE2D}" dt="2024-01-30T09:45:53.559" v="378" actId="47"/>
        <pc:sldMkLst>
          <pc:docMk/>
          <pc:sldMk cId="2135242241" sldId="261"/>
        </pc:sldMkLst>
        <pc:spChg chg="del">
          <ac:chgData name="De Cock Jitse" userId="9cc8e242-c866-4cc7-a24e-e9b48782583a" providerId="ADAL" clId="{AFF1FD74-AFDA-46E5-953D-25C250E3BE2D}" dt="2024-01-30T09:45:35.791" v="372" actId="478"/>
          <ac:spMkLst>
            <pc:docMk/>
            <pc:sldMk cId="2135242241" sldId="261"/>
            <ac:spMk id="411" creationId="{00000000-0000-0000-0000-000000000000}"/>
          </ac:spMkLst>
        </pc:spChg>
      </pc:sldChg>
      <pc:sldChg chg="addCm modCm">
        <pc:chgData name="De Cock Jitse" userId="9cc8e242-c866-4cc7-a24e-e9b48782583a" providerId="ADAL" clId="{AFF1FD74-AFDA-46E5-953D-25C250E3BE2D}" dt="2024-01-30T00:25:29.300" v="34"/>
        <pc:sldMkLst>
          <pc:docMk/>
          <pc:sldMk cId="0" sldId="332"/>
        </pc:sldMkLst>
      </pc:sldChg>
      <pc:sldChg chg="modSp mod">
        <pc:chgData name="De Cock Jitse" userId="9cc8e242-c866-4cc7-a24e-e9b48782583a" providerId="ADAL" clId="{AFF1FD74-AFDA-46E5-953D-25C250E3BE2D}" dt="2024-01-29T15:45:45.583" v="11" actId="14100"/>
        <pc:sldMkLst>
          <pc:docMk/>
          <pc:sldMk cId="3075544969" sldId="531"/>
        </pc:sldMkLst>
        <pc:spChg chg="mod">
          <ac:chgData name="De Cock Jitse" userId="9cc8e242-c866-4cc7-a24e-e9b48782583a" providerId="ADAL" clId="{AFF1FD74-AFDA-46E5-953D-25C250E3BE2D}" dt="2024-01-29T15:45:39.934" v="10" actId="1076"/>
          <ac:spMkLst>
            <pc:docMk/>
            <pc:sldMk cId="3075544969" sldId="531"/>
            <ac:spMk id="3" creationId="{C74D06E0-B174-7957-680D-810A5AD4E12F}"/>
          </ac:spMkLst>
        </pc:spChg>
        <pc:spChg chg="mod">
          <ac:chgData name="De Cock Jitse" userId="9cc8e242-c866-4cc7-a24e-e9b48782583a" providerId="ADAL" clId="{AFF1FD74-AFDA-46E5-953D-25C250E3BE2D}" dt="2024-01-29T15:45:45.583" v="11" actId="14100"/>
          <ac:spMkLst>
            <pc:docMk/>
            <pc:sldMk cId="3075544969" sldId="531"/>
            <ac:spMk id="4" creationId="{E11133F9-3C04-2B77-850C-E30FCB60B25D}"/>
          </ac:spMkLst>
        </pc:spChg>
        <pc:spChg chg="mod">
          <ac:chgData name="De Cock Jitse" userId="9cc8e242-c866-4cc7-a24e-e9b48782583a" providerId="ADAL" clId="{AFF1FD74-AFDA-46E5-953D-25C250E3BE2D}" dt="2024-01-29T15:45:39.934" v="10" actId="1076"/>
          <ac:spMkLst>
            <pc:docMk/>
            <pc:sldMk cId="3075544969" sldId="531"/>
            <ac:spMk id="418" creationId="{00000000-0000-0000-0000-000000000000}"/>
          </ac:spMkLst>
        </pc:spChg>
        <pc:spChg chg="mod">
          <ac:chgData name="De Cock Jitse" userId="9cc8e242-c866-4cc7-a24e-e9b48782583a" providerId="ADAL" clId="{AFF1FD74-AFDA-46E5-953D-25C250E3BE2D}" dt="2024-01-29T15:45:39.934" v="10" actId="1076"/>
          <ac:spMkLst>
            <pc:docMk/>
            <pc:sldMk cId="3075544969" sldId="531"/>
            <ac:spMk id="421" creationId="{00000000-0000-0000-0000-000000000000}"/>
          </ac:spMkLst>
        </pc:spChg>
        <pc:spChg chg="mod">
          <ac:chgData name="De Cock Jitse" userId="9cc8e242-c866-4cc7-a24e-e9b48782583a" providerId="ADAL" clId="{AFF1FD74-AFDA-46E5-953D-25C250E3BE2D}" dt="2024-01-29T15:45:39.934" v="10" actId="1076"/>
          <ac:spMkLst>
            <pc:docMk/>
            <pc:sldMk cId="3075544969" sldId="531"/>
            <ac:spMk id="424" creationId="{00000000-0000-0000-0000-000000000000}"/>
          </ac:spMkLst>
        </pc:spChg>
      </pc:sldChg>
      <pc:sldChg chg="del">
        <pc:chgData name="De Cock Jitse" userId="9cc8e242-c866-4cc7-a24e-e9b48782583a" providerId="ADAL" clId="{AFF1FD74-AFDA-46E5-953D-25C250E3BE2D}" dt="2024-01-30T09:45:44.459" v="375" actId="47"/>
        <pc:sldMkLst>
          <pc:docMk/>
          <pc:sldMk cId="880357559" sldId="534"/>
        </pc:sldMkLst>
      </pc:sldChg>
      <pc:sldChg chg="modSp mod">
        <pc:chgData name="De Cock Jitse" userId="9cc8e242-c866-4cc7-a24e-e9b48782583a" providerId="ADAL" clId="{AFF1FD74-AFDA-46E5-953D-25C250E3BE2D}" dt="2024-01-30T00:29:30.291" v="77" actId="20577"/>
        <pc:sldMkLst>
          <pc:docMk/>
          <pc:sldMk cId="760263272" sldId="550"/>
        </pc:sldMkLst>
        <pc:spChg chg="mod">
          <ac:chgData name="De Cock Jitse" userId="9cc8e242-c866-4cc7-a24e-e9b48782583a" providerId="ADAL" clId="{AFF1FD74-AFDA-46E5-953D-25C250E3BE2D}" dt="2024-01-30T00:29:30.291" v="77" actId="20577"/>
          <ac:spMkLst>
            <pc:docMk/>
            <pc:sldMk cId="760263272" sldId="550"/>
            <ac:spMk id="771" creationId="{D2A04A54-F95F-DA87-5886-E5C1B44ECF49}"/>
          </ac:spMkLst>
        </pc:spChg>
      </pc:sldChg>
      <pc:sldChg chg="del">
        <pc:chgData name="De Cock Jitse" userId="9cc8e242-c866-4cc7-a24e-e9b48782583a" providerId="ADAL" clId="{AFF1FD74-AFDA-46E5-953D-25C250E3BE2D}" dt="2024-01-30T11:26:31.643" v="618" actId="47"/>
        <pc:sldMkLst>
          <pc:docMk/>
          <pc:sldMk cId="3223948676" sldId="553"/>
        </pc:sldMkLst>
      </pc:sldChg>
      <pc:sldChg chg="addCm modCm">
        <pc:chgData name="De Cock Jitse" userId="9cc8e242-c866-4cc7-a24e-e9b48782583a" providerId="ADAL" clId="{AFF1FD74-AFDA-46E5-953D-25C250E3BE2D}" dt="2024-01-30T08:18:21.617" v="242"/>
        <pc:sldMkLst>
          <pc:docMk/>
          <pc:sldMk cId="2683245644" sldId="554"/>
        </pc:sldMkLst>
      </pc:sldChg>
      <pc:sldChg chg="del">
        <pc:chgData name="De Cock Jitse" userId="9cc8e242-c866-4cc7-a24e-e9b48782583a" providerId="ADAL" clId="{AFF1FD74-AFDA-46E5-953D-25C250E3BE2D}" dt="2024-01-30T11:26:29.204" v="617" actId="47"/>
        <pc:sldMkLst>
          <pc:docMk/>
          <pc:sldMk cId="520565256" sldId="556"/>
        </pc:sldMkLst>
      </pc:sldChg>
      <pc:sldChg chg="modSp mod addCm modCm">
        <pc:chgData name="De Cock Jitse" userId="9cc8e242-c866-4cc7-a24e-e9b48782583a" providerId="ADAL" clId="{AFF1FD74-AFDA-46E5-953D-25C250E3BE2D}" dt="2024-01-30T08:16:41.338" v="240" actId="2165"/>
        <pc:sldMkLst>
          <pc:docMk/>
          <pc:sldMk cId="2700844157" sldId="557"/>
        </pc:sldMkLst>
        <pc:graphicFrameChg chg="modGraphic">
          <ac:chgData name="De Cock Jitse" userId="9cc8e242-c866-4cc7-a24e-e9b48782583a" providerId="ADAL" clId="{AFF1FD74-AFDA-46E5-953D-25C250E3BE2D}" dt="2024-01-30T08:16:41.338" v="240" actId="2165"/>
          <ac:graphicFrameMkLst>
            <pc:docMk/>
            <pc:sldMk cId="2700844157" sldId="557"/>
            <ac:graphicFrameMk id="7" creationId="{797F2954-9535-0524-24B9-03B970476CAF}"/>
          </ac:graphicFrameMkLst>
        </pc:graphicFrameChg>
      </pc:sldChg>
      <pc:sldChg chg="mod ord modShow">
        <pc:chgData name="De Cock Jitse" userId="9cc8e242-c866-4cc7-a24e-e9b48782583a" providerId="ADAL" clId="{AFF1FD74-AFDA-46E5-953D-25C250E3BE2D}" dt="2024-01-30T08:16:07.502" v="238" actId="729"/>
        <pc:sldMkLst>
          <pc:docMk/>
          <pc:sldMk cId="154933410" sldId="560"/>
        </pc:sldMkLst>
      </pc:sldChg>
      <pc:sldChg chg="addCm modCm">
        <pc:chgData name="De Cock Jitse" userId="9cc8e242-c866-4cc7-a24e-e9b48782583a" providerId="ADAL" clId="{AFF1FD74-AFDA-46E5-953D-25C250E3BE2D}" dt="2024-01-30T08:15:44.831" v="235"/>
        <pc:sldMkLst>
          <pc:docMk/>
          <pc:sldMk cId="4070701288" sldId="561"/>
        </pc:sldMkLst>
      </pc:sldChg>
      <pc:sldChg chg="addSp modSp mod addCm delCm modCm">
        <pc:chgData name="De Cock Jitse" userId="9cc8e242-c866-4cc7-a24e-e9b48782583a" providerId="ADAL" clId="{AFF1FD74-AFDA-46E5-953D-25C250E3BE2D}" dt="2024-01-30T10:41:28.891" v="616" actId="1592"/>
        <pc:sldMkLst>
          <pc:docMk/>
          <pc:sldMk cId="4084181861" sldId="569"/>
        </pc:sldMkLst>
        <pc:picChg chg="add mod">
          <ac:chgData name="De Cock Jitse" userId="9cc8e242-c866-4cc7-a24e-e9b48782583a" providerId="ADAL" clId="{AFF1FD74-AFDA-46E5-953D-25C250E3BE2D}" dt="2024-01-29T17:43:01.649" v="24" actId="1076"/>
          <ac:picMkLst>
            <pc:docMk/>
            <pc:sldMk cId="4084181861" sldId="569"/>
            <ac:picMk id="2" creationId="{ED480428-BF42-684D-8A8B-2E9EDAF8E80A}"/>
          </ac:picMkLst>
        </pc:picChg>
        <pc:picChg chg="mod">
          <ac:chgData name="De Cock Jitse" userId="9cc8e242-c866-4cc7-a24e-e9b48782583a" providerId="ADAL" clId="{AFF1FD74-AFDA-46E5-953D-25C250E3BE2D}" dt="2024-01-29T17:43:00.607" v="23" actId="1076"/>
          <ac:picMkLst>
            <pc:docMk/>
            <pc:sldMk cId="4084181861" sldId="569"/>
            <ac:picMk id="3" creationId="{04D95857-61E8-6267-CED5-E3C0498520E0}"/>
          </ac:picMkLst>
        </pc:picChg>
      </pc:sldChg>
      <pc:sldChg chg="addSp delSp del mod ord">
        <pc:chgData name="De Cock Jitse" userId="9cc8e242-c866-4cc7-a24e-e9b48782583a" providerId="ADAL" clId="{AFF1FD74-AFDA-46E5-953D-25C250E3BE2D}" dt="2024-01-29T17:43:07.870" v="25" actId="2696"/>
        <pc:sldMkLst>
          <pc:docMk/>
          <pc:sldMk cId="863908368" sldId="572"/>
        </pc:sldMkLst>
        <pc:picChg chg="add del">
          <ac:chgData name="De Cock Jitse" userId="9cc8e242-c866-4cc7-a24e-e9b48782583a" providerId="ADAL" clId="{AFF1FD74-AFDA-46E5-953D-25C250E3BE2D}" dt="2024-01-29T17:42:55.341" v="21" actId="21"/>
          <ac:picMkLst>
            <pc:docMk/>
            <pc:sldMk cId="863908368" sldId="572"/>
            <ac:picMk id="2" creationId="{24D23833-48F7-77F5-F414-A613FE6B7CB1}"/>
          </ac:picMkLst>
        </pc:picChg>
      </pc:sldChg>
      <pc:sldChg chg="del mod modShow">
        <pc:chgData name="De Cock Jitse" userId="9cc8e242-c866-4cc7-a24e-e9b48782583a" providerId="ADAL" clId="{AFF1FD74-AFDA-46E5-953D-25C250E3BE2D}" dt="2024-01-30T00:29:12.588" v="76" actId="2696"/>
        <pc:sldMkLst>
          <pc:docMk/>
          <pc:sldMk cId="608059734" sldId="573"/>
        </pc:sldMkLst>
      </pc:sldChg>
      <pc:sldChg chg="del">
        <pc:chgData name="De Cock Jitse" userId="9cc8e242-c866-4cc7-a24e-e9b48782583a" providerId="ADAL" clId="{AFF1FD74-AFDA-46E5-953D-25C250E3BE2D}" dt="2024-01-30T08:13:19.156" v="204" actId="47"/>
        <pc:sldMkLst>
          <pc:docMk/>
          <pc:sldMk cId="2099788366" sldId="574"/>
        </pc:sldMkLst>
      </pc:sldChg>
      <pc:sldChg chg="modSp mod ord">
        <pc:chgData name="De Cock Jitse" userId="9cc8e242-c866-4cc7-a24e-e9b48782583a" providerId="ADAL" clId="{AFF1FD74-AFDA-46E5-953D-25C250E3BE2D}" dt="2024-01-30T08:14:35.242" v="231" actId="20577"/>
        <pc:sldMkLst>
          <pc:docMk/>
          <pc:sldMk cId="2605503866" sldId="575"/>
        </pc:sldMkLst>
        <pc:spChg chg="mod">
          <ac:chgData name="De Cock Jitse" userId="9cc8e242-c866-4cc7-a24e-e9b48782583a" providerId="ADAL" clId="{AFF1FD74-AFDA-46E5-953D-25C250E3BE2D}" dt="2024-01-30T08:14:35.242" v="231" actId="20577"/>
          <ac:spMkLst>
            <pc:docMk/>
            <pc:sldMk cId="2605503866" sldId="575"/>
            <ac:spMk id="490" creationId="{1BCECA58-E520-9602-72AD-651B4A58903E}"/>
          </ac:spMkLst>
        </pc:spChg>
      </pc:sldChg>
      <pc:sldChg chg="delSp modSp add mod">
        <pc:chgData name="De Cock Jitse" userId="9cc8e242-c866-4cc7-a24e-e9b48782583a" providerId="ADAL" clId="{AFF1FD74-AFDA-46E5-953D-25C250E3BE2D}" dt="2024-01-30T11:47:57.481" v="694" actId="20577"/>
        <pc:sldMkLst>
          <pc:docMk/>
          <pc:sldMk cId="2927021489" sldId="576"/>
        </pc:sldMkLst>
        <pc:spChg chg="mod">
          <ac:chgData name="De Cock Jitse" userId="9cc8e242-c866-4cc7-a24e-e9b48782583a" providerId="ADAL" clId="{AFF1FD74-AFDA-46E5-953D-25C250E3BE2D}" dt="2024-01-30T11:47:57.481" v="694" actId="20577"/>
          <ac:spMkLst>
            <pc:docMk/>
            <pc:sldMk cId="2927021489" sldId="576"/>
            <ac:spMk id="4" creationId="{4048B8D9-0F46-3E21-DAD5-E0B88457B72C}"/>
          </ac:spMkLst>
        </pc:spChg>
        <pc:spChg chg="mod">
          <ac:chgData name="De Cock Jitse" userId="9cc8e242-c866-4cc7-a24e-e9b48782583a" providerId="ADAL" clId="{AFF1FD74-AFDA-46E5-953D-25C250E3BE2D}" dt="2024-01-30T01:13:17.856" v="93" actId="20577"/>
          <ac:spMkLst>
            <pc:docMk/>
            <pc:sldMk cId="2927021489" sldId="576"/>
            <ac:spMk id="490" creationId="{72858404-A227-6CB2-58FD-67794832571A}"/>
          </ac:spMkLst>
        </pc:spChg>
        <pc:picChg chg="del">
          <ac:chgData name="De Cock Jitse" userId="9cc8e242-c866-4cc7-a24e-e9b48782583a" providerId="ADAL" clId="{AFF1FD74-AFDA-46E5-953D-25C250E3BE2D}" dt="2024-01-30T01:13:19.616" v="94" actId="478"/>
          <ac:picMkLst>
            <pc:docMk/>
            <pc:sldMk cId="2927021489" sldId="576"/>
            <ac:picMk id="8" creationId="{A007468F-DE42-351E-234B-3889112DD3F7}"/>
          </ac:picMkLst>
        </pc:picChg>
        <pc:picChg chg="del">
          <ac:chgData name="De Cock Jitse" userId="9cc8e242-c866-4cc7-a24e-e9b48782583a" providerId="ADAL" clId="{AFF1FD74-AFDA-46E5-953D-25C250E3BE2D}" dt="2024-01-30T01:13:20.262" v="95" actId="478"/>
          <ac:picMkLst>
            <pc:docMk/>
            <pc:sldMk cId="2927021489" sldId="576"/>
            <ac:picMk id="9" creationId="{C3A4A8EE-E21A-EB38-CD6D-DADEAD3CACA5}"/>
          </ac:picMkLst>
        </pc:picChg>
      </pc:sldChg>
      <pc:sldChg chg="addSp modSp new mod addCm modCm">
        <pc:chgData name="De Cock Jitse" userId="9cc8e242-c866-4cc7-a24e-e9b48782583a" providerId="ADAL" clId="{AFF1FD74-AFDA-46E5-953D-25C250E3BE2D}" dt="2024-01-30T09:37:04.926" v="368" actId="20577"/>
        <pc:sldMkLst>
          <pc:docMk/>
          <pc:sldMk cId="3137920267" sldId="577"/>
        </pc:sldMkLst>
        <pc:spChg chg="add mod">
          <ac:chgData name="De Cock Jitse" userId="9cc8e242-c866-4cc7-a24e-e9b48782583a" providerId="ADAL" clId="{AFF1FD74-AFDA-46E5-953D-25C250E3BE2D}" dt="2024-01-30T09:37:04.926" v="368" actId="20577"/>
          <ac:spMkLst>
            <pc:docMk/>
            <pc:sldMk cId="3137920267" sldId="577"/>
            <ac:spMk id="2" creationId="{70540F98-F387-5C87-F5A9-FC354D9B5D4C}"/>
          </ac:spMkLst>
        </pc:spChg>
      </pc:sldChg>
      <pc:sldChg chg="add">
        <pc:chgData name="De Cock Jitse" userId="9cc8e242-c866-4cc7-a24e-e9b48782583a" providerId="ADAL" clId="{AFF1FD74-AFDA-46E5-953D-25C250E3BE2D}" dt="2024-01-30T08:16:25.923" v="239"/>
        <pc:sldMkLst>
          <pc:docMk/>
          <pc:sldMk cId="1978706366" sldId="578"/>
        </pc:sldMkLst>
      </pc:sldChg>
      <pc:sldChg chg="addSp delSp modSp new mod addCm delCm modCm">
        <pc:chgData name="De Cock Jitse" userId="9cc8e242-c866-4cc7-a24e-e9b48782583a" providerId="ADAL" clId="{AFF1FD74-AFDA-46E5-953D-25C250E3BE2D}" dt="2024-01-30T11:30:02.047" v="629" actId="1592"/>
        <pc:sldMkLst>
          <pc:docMk/>
          <pc:sldMk cId="2368281430" sldId="579"/>
        </pc:sldMkLst>
        <pc:spChg chg="mod">
          <ac:chgData name="De Cock Jitse" userId="9cc8e242-c866-4cc7-a24e-e9b48782583a" providerId="ADAL" clId="{AFF1FD74-AFDA-46E5-953D-25C250E3BE2D}" dt="2024-01-30T08:20:24.044" v="268" actId="20577"/>
          <ac:spMkLst>
            <pc:docMk/>
            <pc:sldMk cId="2368281430" sldId="579"/>
            <ac:spMk id="2" creationId="{0CF44CC9-0D2A-EC15-F896-B8F0BA9D3BAB}"/>
          </ac:spMkLst>
        </pc:spChg>
        <pc:spChg chg="del">
          <ac:chgData name="De Cock Jitse" userId="9cc8e242-c866-4cc7-a24e-e9b48782583a" providerId="ADAL" clId="{AFF1FD74-AFDA-46E5-953D-25C250E3BE2D}" dt="2024-01-30T11:29:35.131" v="621" actId="478"/>
          <ac:spMkLst>
            <pc:docMk/>
            <pc:sldMk cId="2368281430" sldId="579"/>
            <ac:spMk id="3" creationId="{B48E770D-B151-FFB8-3461-28E09D38D1EA}"/>
          </ac:spMkLst>
        </pc:spChg>
        <pc:picChg chg="add del mod">
          <ac:chgData name="De Cock Jitse" userId="9cc8e242-c866-4cc7-a24e-e9b48782583a" providerId="ADAL" clId="{AFF1FD74-AFDA-46E5-953D-25C250E3BE2D}" dt="2024-01-30T11:29:38.955" v="623" actId="478"/>
          <ac:picMkLst>
            <pc:docMk/>
            <pc:sldMk cId="2368281430" sldId="579"/>
            <ac:picMk id="4" creationId="{6AD5C700-1A5B-751B-7D3D-D07E67B09678}"/>
          </ac:picMkLst>
        </pc:picChg>
        <pc:picChg chg="add mod">
          <ac:chgData name="De Cock Jitse" userId="9cc8e242-c866-4cc7-a24e-e9b48782583a" providerId="ADAL" clId="{AFF1FD74-AFDA-46E5-953D-25C250E3BE2D}" dt="2024-01-30T11:29:59.464" v="628" actId="1076"/>
          <ac:picMkLst>
            <pc:docMk/>
            <pc:sldMk cId="2368281430" sldId="579"/>
            <ac:picMk id="1026" creationId="{CDF25D8A-184D-178A-3365-E92B3885CE9A}"/>
          </ac:picMkLst>
        </pc:picChg>
      </pc:sldChg>
      <pc:sldChg chg="addSp delSp modSp add mod ord">
        <pc:chgData name="De Cock Jitse" userId="9cc8e242-c866-4cc7-a24e-e9b48782583a" providerId="ADAL" clId="{AFF1FD74-AFDA-46E5-953D-25C250E3BE2D}" dt="2024-01-30T09:55:58.293" v="614" actId="20577"/>
        <pc:sldMkLst>
          <pc:docMk/>
          <pc:sldMk cId="1984196019" sldId="580"/>
        </pc:sldMkLst>
        <pc:spChg chg="mod">
          <ac:chgData name="De Cock Jitse" userId="9cc8e242-c866-4cc7-a24e-e9b48782583a" providerId="ADAL" clId="{AFF1FD74-AFDA-46E5-953D-25C250E3BE2D}" dt="2024-01-30T09:53:43.021" v="394" actId="20577"/>
          <ac:spMkLst>
            <pc:docMk/>
            <pc:sldMk cId="1984196019" sldId="580"/>
            <ac:spMk id="2" creationId="{70540F98-F387-5C87-F5A9-FC354D9B5D4C}"/>
          </ac:spMkLst>
        </pc:spChg>
        <pc:spChg chg="add del mod">
          <ac:chgData name="De Cock Jitse" userId="9cc8e242-c866-4cc7-a24e-e9b48782583a" providerId="ADAL" clId="{AFF1FD74-AFDA-46E5-953D-25C250E3BE2D}" dt="2024-01-30T09:54:04.089" v="396"/>
          <ac:spMkLst>
            <pc:docMk/>
            <pc:sldMk cId="1984196019" sldId="580"/>
            <ac:spMk id="3" creationId="{C32E95C1-70DC-9181-F231-049DF4B37DEB}"/>
          </ac:spMkLst>
        </pc:spChg>
        <pc:spChg chg="add mod">
          <ac:chgData name="De Cock Jitse" userId="9cc8e242-c866-4cc7-a24e-e9b48782583a" providerId="ADAL" clId="{AFF1FD74-AFDA-46E5-953D-25C250E3BE2D}" dt="2024-01-30T09:55:58.293" v="614" actId="20577"/>
          <ac:spMkLst>
            <pc:docMk/>
            <pc:sldMk cId="1984196019" sldId="580"/>
            <ac:spMk id="5" creationId="{EBD9F4DB-203B-B8D1-D51E-EDD148F15E09}"/>
          </ac:spMkLst>
        </pc:spChg>
        <pc:picChg chg="add del mod">
          <ac:chgData name="De Cock Jitse" userId="9cc8e242-c866-4cc7-a24e-e9b48782583a" providerId="ADAL" clId="{AFF1FD74-AFDA-46E5-953D-25C250E3BE2D}" dt="2024-01-30T09:54:38.303" v="402" actId="478"/>
          <ac:picMkLst>
            <pc:docMk/>
            <pc:sldMk cId="1984196019" sldId="580"/>
            <ac:picMk id="4" creationId="{C3D553D8-B0EB-867A-29C5-3693E2DAA057}"/>
          </ac:picMkLst>
        </pc:picChg>
        <pc:picChg chg="del">
          <ac:chgData name="De Cock Jitse" userId="9cc8e242-c866-4cc7-a24e-e9b48782583a" providerId="ADAL" clId="{AFF1FD74-AFDA-46E5-953D-25C250E3BE2D}" dt="2024-01-30T09:53:38.086" v="382" actId="478"/>
          <ac:picMkLst>
            <pc:docMk/>
            <pc:sldMk cId="1984196019" sldId="580"/>
            <ac:picMk id="8" creationId="{EAA0D0A0-C3C5-CB95-DB56-BA66F87E5908}"/>
          </ac:picMkLst>
        </pc:picChg>
      </pc:sldChg>
    </pc:docChg>
  </pc:docChgLst>
  <pc:docChgLst>
    <pc:chgData name="Van de Vyvere Brecht" userId="S::brecht.vandevyvere@vlaanderen.be::c748c14e-f036-40e8-878f-c3efabff3178" providerId="AD" clId="Web-{1D529D4A-503A-33F8-0A82-12E0A6B8ACCC}"/>
    <pc:docChg chg="mod modSld">
      <pc:chgData name="Van de Vyvere Brecht" userId="S::brecht.vandevyvere@vlaanderen.be::c748c14e-f036-40e8-878f-c3efabff3178" providerId="AD" clId="Web-{1D529D4A-503A-33F8-0A82-12E0A6B8ACCC}" dt="2024-01-08T18:44:58.133" v="19" actId="1076"/>
      <pc:docMkLst>
        <pc:docMk/>
      </pc:docMkLst>
      <pc:sldChg chg="addSp delSp modSp">
        <pc:chgData name="Van de Vyvere Brecht" userId="S::brecht.vandevyvere@vlaanderen.be::c748c14e-f036-40e8-878f-c3efabff3178" providerId="AD" clId="Web-{1D529D4A-503A-33F8-0A82-12E0A6B8ACCC}" dt="2024-01-08T18:34:21.978" v="14" actId="1076"/>
        <pc:sldMkLst>
          <pc:docMk/>
          <pc:sldMk cId="3979674266" sldId="526"/>
        </pc:sldMkLst>
        <pc:picChg chg="add del mod">
          <ac:chgData name="Van de Vyvere Brecht" userId="S::brecht.vandevyvere@vlaanderen.be::c748c14e-f036-40e8-878f-c3efabff3178" providerId="AD" clId="Web-{1D529D4A-503A-33F8-0A82-12E0A6B8ACCC}" dt="2024-01-08T18:32:45.991" v="4"/>
          <ac:picMkLst>
            <pc:docMk/>
            <pc:sldMk cId="3979674266" sldId="526"/>
            <ac:picMk id="2" creationId="{AD1A4842-46C4-0D1C-6AD2-182FACBC8783}"/>
          </ac:picMkLst>
        </pc:picChg>
        <pc:picChg chg="add mod">
          <ac:chgData name="Van de Vyvere Brecht" userId="S::brecht.vandevyvere@vlaanderen.be::c748c14e-f036-40e8-878f-c3efabff3178" providerId="AD" clId="Web-{1D529D4A-503A-33F8-0A82-12E0A6B8ACCC}" dt="2024-01-08T18:34:21.978" v="14" actId="1076"/>
          <ac:picMkLst>
            <pc:docMk/>
            <pc:sldMk cId="3979674266" sldId="526"/>
            <ac:picMk id="4" creationId="{27707DE9-3A2D-8F4E-6D5E-A6CAD953BEE6}"/>
          </ac:picMkLst>
        </pc:picChg>
      </pc:sldChg>
      <pc:sldChg chg="addSp delSp modSp">
        <pc:chgData name="Van de Vyvere Brecht" userId="S::brecht.vandevyvere@vlaanderen.be::c748c14e-f036-40e8-878f-c3efabff3178" providerId="AD" clId="Web-{1D529D4A-503A-33F8-0A82-12E0A6B8ACCC}" dt="2024-01-08T18:44:58.133" v="19" actId="1076"/>
        <pc:sldMkLst>
          <pc:docMk/>
          <pc:sldMk cId="3302588779" sldId="527"/>
        </pc:sldMkLst>
        <pc:picChg chg="add mod">
          <ac:chgData name="Van de Vyvere Brecht" userId="S::brecht.vandevyvere@vlaanderen.be::c748c14e-f036-40e8-878f-c3efabff3178" providerId="AD" clId="Web-{1D529D4A-503A-33F8-0A82-12E0A6B8ACCC}" dt="2024-01-08T18:44:58.133" v="19" actId="1076"/>
          <ac:picMkLst>
            <pc:docMk/>
            <pc:sldMk cId="3302588779" sldId="527"/>
            <ac:picMk id="2" creationId="{1B89F6A5-9BCD-384C-A050-4C317C887C9E}"/>
          </ac:picMkLst>
        </pc:picChg>
        <pc:picChg chg="del">
          <ac:chgData name="Van de Vyvere Brecht" userId="S::brecht.vandevyvere@vlaanderen.be::c748c14e-f036-40e8-878f-c3efabff3178" providerId="AD" clId="Web-{1D529D4A-503A-33F8-0A82-12E0A6B8ACCC}" dt="2024-01-08T18:44:52.867" v="16"/>
          <ac:picMkLst>
            <pc:docMk/>
            <pc:sldMk cId="3302588779" sldId="527"/>
            <ac:picMk id="7" creationId="{B58A1771-519D-7CED-B17C-3AC50EC3D03E}"/>
          </ac:picMkLst>
        </pc:picChg>
      </pc:sldChg>
      <pc:sldChg chg="addSp delSp modSp">
        <pc:chgData name="Van de Vyvere Brecht" userId="S::brecht.vandevyvere@vlaanderen.be::c748c14e-f036-40e8-878f-c3efabff3178" providerId="AD" clId="Web-{1D529D4A-503A-33F8-0A82-12E0A6B8ACCC}" dt="2024-01-08T18:32:55.866" v="7" actId="14100"/>
        <pc:sldMkLst>
          <pc:docMk/>
          <pc:sldMk cId="1903237013" sldId="538"/>
        </pc:sldMkLst>
        <pc:picChg chg="add mod">
          <ac:chgData name="Van de Vyvere Brecht" userId="S::brecht.vandevyvere@vlaanderen.be::c748c14e-f036-40e8-878f-c3efabff3178" providerId="AD" clId="Web-{1D529D4A-503A-33F8-0A82-12E0A6B8ACCC}" dt="2024-01-08T18:32:55.866" v="7" actId="14100"/>
          <ac:picMkLst>
            <pc:docMk/>
            <pc:sldMk cId="1903237013" sldId="538"/>
            <ac:picMk id="2" creationId="{7CAE0949-3B26-5977-F484-39D37D1E24A9}"/>
          </ac:picMkLst>
        </pc:picChg>
        <pc:picChg chg="del">
          <ac:chgData name="Van de Vyvere Brecht" userId="S::brecht.vandevyvere@vlaanderen.be::c748c14e-f036-40e8-878f-c3efabff3178" providerId="AD" clId="Web-{1D529D4A-503A-33F8-0A82-12E0A6B8ACCC}" dt="2024-01-08T18:32:51.288" v="5"/>
          <ac:picMkLst>
            <pc:docMk/>
            <pc:sldMk cId="1903237013" sldId="538"/>
            <ac:picMk id="4" creationId="{E61BB2D5-20B1-B5DB-2E2F-C646BD5843CF}"/>
          </ac:picMkLst>
        </pc:picChg>
      </pc:sldChg>
      <pc:sldChg chg="addSp delSp modSp">
        <pc:chgData name="Van de Vyvere Brecht" userId="S::brecht.vandevyvere@vlaanderen.be::c748c14e-f036-40e8-878f-c3efabff3178" providerId="AD" clId="Web-{1D529D4A-503A-33F8-0A82-12E0A6B8ACCC}" dt="2024-01-08T18:33:48.790" v="11" actId="14100"/>
        <pc:sldMkLst>
          <pc:docMk/>
          <pc:sldMk cId="2865382555" sldId="539"/>
        </pc:sldMkLst>
        <pc:spChg chg="del">
          <ac:chgData name="Van de Vyvere Brecht" userId="S::brecht.vandevyvere@vlaanderen.be::c748c14e-f036-40e8-878f-c3efabff3178" providerId="AD" clId="Web-{1D529D4A-503A-33F8-0A82-12E0A6B8ACCC}" dt="2024-01-08T18:33:46.211" v="10"/>
          <ac:spMkLst>
            <pc:docMk/>
            <pc:sldMk cId="2865382555" sldId="539"/>
            <ac:spMk id="3" creationId="{D253BD3F-6080-2459-01E5-FB6934E0C71A}"/>
          </ac:spMkLst>
        </pc:spChg>
        <pc:picChg chg="add mod">
          <ac:chgData name="Van de Vyvere Brecht" userId="S::brecht.vandevyvere@vlaanderen.be::c748c14e-f036-40e8-878f-c3efabff3178" providerId="AD" clId="Web-{1D529D4A-503A-33F8-0A82-12E0A6B8ACCC}" dt="2024-01-08T18:33:48.790" v="11" actId="14100"/>
          <ac:picMkLst>
            <pc:docMk/>
            <pc:sldMk cId="2865382555" sldId="539"/>
            <ac:picMk id="4" creationId="{30F89A07-F113-1DBD-7864-B849FC53355F}"/>
          </ac:picMkLst>
        </pc:picChg>
      </pc:sldChg>
    </pc:docChg>
  </pc:docChgLst>
  <pc:docChgLst>
    <pc:chgData name="Van de Vyvere Brecht" userId="S::brecht.vandevyvere@vlaanderen.be::c748c14e-f036-40e8-878f-c3efabff3178" providerId="AD" clId="Web-{9E2D8E4F-9ECE-129E-EBCC-DB91050E279A}"/>
    <pc:docChg chg="modSld">
      <pc:chgData name="Van de Vyvere Brecht" userId="S::brecht.vandevyvere@vlaanderen.be::c748c14e-f036-40e8-878f-c3efabff3178" providerId="AD" clId="Web-{9E2D8E4F-9ECE-129E-EBCC-DB91050E279A}" dt="2023-11-07T12:01:01.752" v="42" actId="20577"/>
      <pc:docMkLst>
        <pc:docMk/>
      </pc:docMkLst>
      <pc:sldChg chg="addSp delSp modSp">
        <pc:chgData name="Van de Vyvere Brecht" userId="S::brecht.vandevyvere@vlaanderen.be::c748c14e-f036-40e8-878f-c3efabff3178" providerId="AD" clId="Web-{9E2D8E4F-9ECE-129E-EBCC-DB91050E279A}" dt="2023-11-07T11:56:57.370" v="35" actId="20577"/>
        <pc:sldMkLst>
          <pc:docMk/>
          <pc:sldMk cId="0" sldId="302"/>
        </pc:sldMkLst>
        <pc:spChg chg="del">
          <ac:chgData name="Van de Vyvere Brecht" userId="S::brecht.vandevyvere@vlaanderen.be::c748c14e-f036-40e8-878f-c3efabff3178" providerId="AD" clId="Web-{9E2D8E4F-9ECE-129E-EBCC-DB91050E279A}" dt="2023-11-07T11:56:03.681" v="21"/>
          <ac:spMkLst>
            <pc:docMk/>
            <pc:sldMk cId="0" sldId="302"/>
            <ac:spMk id="9" creationId="{686A5D7C-D8F3-981C-D5B6-1BCDC34D788F}"/>
          </ac:spMkLst>
        </pc:spChg>
        <pc:spChg chg="del">
          <ac:chgData name="Van de Vyvere Brecht" userId="S::brecht.vandevyvere@vlaanderen.be::c748c14e-f036-40e8-878f-c3efabff3178" providerId="AD" clId="Web-{9E2D8E4F-9ECE-129E-EBCC-DB91050E279A}" dt="2023-11-07T11:56:03.681" v="20"/>
          <ac:spMkLst>
            <pc:docMk/>
            <pc:sldMk cId="0" sldId="302"/>
            <ac:spMk id="10" creationId="{30B85FB2-06D6-990F-FDED-4410780022E8}"/>
          </ac:spMkLst>
        </pc:spChg>
        <pc:spChg chg="mod">
          <ac:chgData name="Van de Vyvere Brecht" userId="S::brecht.vandevyvere@vlaanderen.be::c748c14e-f036-40e8-878f-c3efabff3178" providerId="AD" clId="Web-{9E2D8E4F-9ECE-129E-EBCC-DB91050E279A}" dt="2023-11-07T11:55:34.915" v="13" actId="20577"/>
          <ac:spMkLst>
            <pc:docMk/>
            <pc:sldMk cId="0" sldId="302"/>
            <ac:spMk id="12" creationId="{A48685E2-E82B-CFFD-6D5E-3A05686E3843}"/>
          </ac:spMkLst>
        </pc:spChg>
        <pc:spChg chg="mod">
          <ac:chgData name="Van de Vyvere Brecht" userId="S::brecht.vandevyvere@vlaanderen.be::c748c14e-f036-40e8-878f-c3efabff3178" providerId="AD" clId="Web-{9E2D8E4F-9ECE-129E-EBCC-DB91050E279A}" dt="2023-11-07T11:56:57.370" v="35" actId="20577"/>
          <ac:spMkLst>
            <pc:docMk/>
            <pc:sldMk cId="0" sldId="302"/>
            <ac:spMk id="1016" creationId="{00000000-0000-0000-0000-000000000000}"/>
          </ac:spMkLst>
        </pc:spChg>
        <pc:grpChg chg="add del">
          <ac:chgData name="Van de Vyvere Brecht" userId="S::brecht.vandevyvere@vlaanderen.be::c748c14e-f036-40e8-878f-c3efabff3178" providerId="AD" clId="Web-{9E2D8E4F-9ECE-129E-EBCC-DB91050E279A}" dt="2023-11-07T11:55:44.634" v="19"/>
          <ac:grpSpMkLst>
            <pc:docMk/>
            <pc:sldMk cId="0" sldId="302"/>
            <ac:grpSpMk id="8" creationId="{B274E29E-5F0F-7A65-D6A0-FC2FCA854E45}"/>
          </ac:grpSpMkLst>
        </pc:grpChg>
      </pc:sldChg>
      <pc:sldChg chg="modSp">
        <pc:chgData name="Van de Vyvere Brecht" userId="S::brecht.vandevyvere@vlaanderen.be::c748c14e-f036-40e8-878f-c3efabff3178" providerId="AD" clId="Web-{9E2D8E4F-9ECE-129E-EBCC-DB91050E279A}" dt="2023-11-07T12:00:42.986" v="39" actId="20577"/>
        <pc:sldMkLst>
          <pc:docMk/>
          <pc:sldMk cId="792021542" sldId="366"/>
        </pc:sldMkLst>
        <pc:spChg chg="mod">
          <ac:chgData name="Van de Vyvere Brecht" userId="S::brecht.vandevyvere@vlaanderen.be::c748c14e-f036-40e8-878f-c3efabff3178" providerId="AD" clId="Web-{9E2D8E4F-9ECE-129E-EBCC-DB91050E279A}" dt="2023-11-07T12:00:42.986" v="39" actId="20577"/>
          <ac:spMkLst>
            <pc:docMk/>
            <pc:sldMk cId="792021542" sldId="366"/>
            <ac:spMk id="3" creationId="{30E738E4-57C8-D0E2-D2F4-1F5534EFA6C1}"/>
          </ac:spMkLst>
        </pc:spChg>
      </pc:sldChg>
      <pc:sldChg chg="modSp">
        <pc:chgData name="Van de Vyvere Brecht" userId="S::brecht.vandevyvere@vlaanderen.be::c748c14e-f036-40e8-878f-c3efabff3178" providerId="AD" clId="Web-{9E2D8E4F-9ECE-129E-EBCC-DB91050E279A}" dt="2023-11-07T12:01:01.752" v="42" actId="20577"/>
        <pc:sldMkLst>
          <pc:docMk/>
          <pc:sldMk cId="2609767010" sldId="383"/>
        </pc:sldMkLst>
        <pc:spChg chg="mod">
          <ac:chgData name="Van de Vyvere Brecht" userId="S::brecht.vandevyvere@vlaanderen.be::c748c14e-f036-40e8-878f-c3efabff3178" providerId="AD" clId="Web-{9E2D8E4F-9ECE-129E-EBCC-DB91050E279A}" dt="2023-11-07T12:01:01.752" v="42" actId="20577"/>
          <ac:spMkLst>
            <pc:docMk/>
            <pc:sldMk cId="2609767010" sldId="383"/>
            <ac:spMk id="15" creationId="{791EC5B8-E7C0-CDEC-3FCE-2D14F28E1CBE}"/>
          </ac:spMkLst>
        </pc:spChg>
        <pc:spChg chg="mod">
          <ac:chgData name="Van de Vyvere Brecht" userId="S::brecht.vandevyvere@vlaanderen.be::c748c14e-f036-40e8-878f-c3efabff3178" providerId="AD" clId="Web-{9E2D8E4F-9ECE-129E-EBCC-DB91050E279A}" dt="2023-11-07T12:00:06.891" v="37" actId="20577"/>
          <ac:spMkLst>
            <pc:docMk/>
            <pc:sldMk cId="2609767010" sldId="383"/>
            <ac:spMk id="1016" creationId="{00000000-0000-0000-0000-000000000000}"/>
          </ac:spMkLst>
        </pc:spChg>
      </pc:sldChg>
    </pc:docChg>
  </pc:docChgLst>
  <pc:docChgLst>
    <pc:chgData name="Verbeeck William" userId="S::william.verbeeck@vlaanderen.be::9b98557d-4638-497e-9b40-4f2c2b1c3415" providerId="AD" clId="Web-{6C7869A3-8377-CFE4-E530-3B8A0B93667A}"/>
    <pc:docChg chg="addSld modSld sldOrd">
      <pc:chgData name="Verbeeck William" userId="S::william.verbeeck@vlaanderen.be::9b98557d-4638-497e-9b40-4f2c2b1c3415" providerId="AD" clId="Web-{6C7869A3-8377-CFE4-E530-3B8A0B93667A}" dt="2023-12-14T13:31:36.582" v="485"/>
      <pc:docMkLst>
        <pc:docMk/>
      </pc:docMkLst>
      <pc:sldChg chg="modSp">
        <pc:chgData name="Verbeeck William" userId="S::william.verbeeck@vlaanderen.be::9b98557d-4638-497e-9b40-4f2c2b1c3415" providerId="AD" clId="Web-{6C7869A3-8377-CFE4-E530-3B8A0B93667A}" dt="2023-12-14T10:15:52.353" v="343" actId="20577"/>
        <pc:sldMkLst>
          <pc:docMk/>
          <pc:sldMk cId="0" sldId="259"/>
        </pc:sldMkLst>
        <pc:spChg chg="mod">
          <ac:chgData name="Verbeeck William" userId="S::william.verbeeck@vlaanderen.be::9b98557d-4638-497e-9b40-4f2c2b1c3415" providerId="AD" clId="Web-{6C7869A3-8377-CFE4-E530-3B8A0B93667A}" dt="2023-12-14T10:14:23.851" v="315" actId="20577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15:52.353" v="343" actId="20577"/>
          <ac:spMkLst>
            <pc:docMk/>
            <pc:sldMk cId="0" sldId="259"/>
            <ac:spMk id="38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14:43.492" v="316" actId="20577"/>
          <ac:spMkLst>
            <pc:docMk/>
            <pc:sldMk cId="0" sldId="259"/>
            <ac:spMk id="389" creationId="{00000000-0000-0000-0000-000000000000}"/>
          </ac:spMkLst>
        </pc:spChg>
      </pc:sldChg>
      <pc:sldChg chg="modSp delCm">
        <pc:chgData name="Verbeeck William" userId="S::william.verbeeck@vlaanderen.be::9b98557d-4638-497e-9b40-4f2c2b1c3415" providerId="AD" clId="Web-{6C7869A3-8377-CFE4-E530-3B8A0B93667A}" dt="2023-12-14T10:15:58.181" v="344"/>
        <pc:sldMkLst>
          <pc:docMk/>
          <pc:sldMk cId="0" sldId="260"/>
        </pc:sldMkLst>
        <pc:graphicFrameChg chg="mod modGraphic">
          <ac:chgData name="Verbeeck William" userId="S::william.verbeeck@vlaanderen.be::9b98557d-4638-497e-9b40-4f2c2b1c3415" providerId="AD" clId="Web-{6C7869A3-8377-CFE4-E530-3B8A0B93667A}" dt="2023-12-14T10:15:28.243" v="334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ord">
        <pc:chgData name="Verbeeck William" userId="S::william.verbeeck@vlaanderen.be::9b98557d-4638-497e-9b40-4f2c2b1c3415" providerId="AD" clId="Web-{6C7869A3-8377-CFE4-E530-3B8A0B93667A}" dt="2023-12-14T10:16:30.510" v="345"/>
        <pc:sldMkLst>
          <pc:docMk/>
          <pc:sldMk cId="0" sldId="266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8.576" v="399"/>
        <pc:sldMkLst>
          <pc:docMk/>
          <pc:sldMk cId="0" sldId="297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5.591" v="369"/>
        <pc:sldMkLst>
          <pc:docMk/>
          <pc:sldMk cId="0" sldId="298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5.638" v="370"/>
        <pc:sldMkLst>
          <pc:docMk/>
          <pc:sldMk cId="0" sldId="299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9.888" v="412"/>
        <pc:sldMkLst>
          <pc:docMk/>
          <pc:sldMk cId="0" sldId="326"/>
        </pc:sldMkLst>
      </pc:sldChg>
      <pc:sldChg chg="modSp mod modShow">
        <pc:chgData name="Verbeeck William" userId="S::william.verbeeck@vlaanderen.be::9b98557d-4638-497e-9b40-4f2c2b1c3415" providerId="AD" clId="Web-{6C7869A3-8377-CFE4-E530-3B8A0B93667A}" dt="2023-12-14T10:18:50.029" v="413"/>
        <pc:sldMkLst>
          <pc:docMk/>
          <pc:sldMk cId="0" sldId="327"/>
        </pc:sldMkLst>
        <pc:grpChg chg="mod">
          <ac:chgData name="Verbeeck William" userId="S::william.verbeeck@vlaanderen.be::9b98557d-4638-497e-9b40-4f2c2b1c3415" providerId="AD" clId="Web-{6C7869A3-8377-CFE4-E530-3B8A0B93667A}" dt="2023-12-14T10:02:50.101" v="15" actId="1076"/>
          <ac:grpSpMkLst>
            <pc:docMk/>
            <pc:sldMk cId="0" sldId="327"/>
            <ac:grpSpMk id="8" creationId="{DB682AFB-3307-8A89-FC17-4BE3195621D9}"/>
          </ac:grpSpMkLst>
        </pc:grpChg>
        <pc:grpChg chg="mod">
          <ac:chgData name="Verbeeck William" userId="S::william.verbeeck@vlaanderen.be::9b98557d-4638-497e-9b40-4f2c2b1c3415" providerId="AD" clId="Web-{6C7869A3-8377-CFE4-E530-3B8A0B93667A}" dt="2023-12-14T10:02:50.039" v="10" actId="1076"/>
          <ac:grpSpMkLst>
            <pc:docMk/>
            <pc:sldMk cId="0" sldId="327"/>
            <ac:grpSpMk id="3596" creationId="{00000000-0000-0000-0000-000000000000}"/>
          </ac:grpSpMkLst>
        </pc:grpChg>
        <pc:grpChg chg="mod">
          <ac:chgData name="Verbeeck William" userId="S::william.verbeeck@vlaanderen.be::9b98557d-4638-497e-9b40-4f2c2b1c3415" providerId="AD" clId="Web-{6C7869A3-8377-CFE4-E530-3B8A0B93667A}" dt="2023-12-14T10:02:50.054" v="11" actId="1076"/>
          <ac:grpSpMkLst>
            <pc:docMk/>
            <pc:sldMk cId="0" sldId="327"/>
            <ac:grpSpMk id="3602" creationId="{00000000-0000-0000-0000-000000000000}"/>
          </ac:grpSpMkLst>
        </pc:grpChg>
        <pc:grpChg chg="mod">
          <ac:chgData name="Verbeeck William" userId="S::william.verbeeck@vlaanderen.be::9b98557d-4638-497e-9b40-4f2c2b1c3415" providerId="AD" clId="Web-{6C7869A3-8377-CFE4-E530-3B8A0B93667A}" dt="2023-12-14T10:02:50.070" v="12" actId="1076"/>
          <ac:grpSpMkLst>
            <pc:docMk/>
            <pc:sldMk cId="0" sldId="327"/>
            <ac:grpSpMk id="3608" creationId="{00000000-0000-0000-0000-000000000000}"/>
          </ac:grpSpMkLst>
        </pc:grpChg>
        <pc:grpChg chg="mod">
          <ac:chgData name="Verbeeck William" userId="S::william.verbeeck@vlaanderen.be::9b98557d-4638-497e-9b40-4f2c2b1c3415" providerId="AD" clId="Web-{6C7869A3-8377-CFE4-E530-3B8A0B93667A}" dt="2023-12-14T10:02:50.070" v="13" actId="1076"/>
          <ac:grpSpMkLst>
            <pc:docMk/>
            <pc:sldMk cId="0" sldId="327"/>
            <ac:grpSpMk id="3611" creationId="{00000000-0000-0000-0000-000000000000}"/>
          </ac:grpSpMkLst>
        </pc:grpChg>
        <pc:grpChg chg="mod">
          <ac:chgData name="Verbeeck William" userId="S::william.verbeeck@vlaanderen.be::9b98557d-4638-497e-9b40-4f2c2b1c3415" providerId="AD" clId="Web-{6C7869A3-8377-CFE4-E530-3B8A0B93667A}" dt="2023-12-14T10:02:50.101" v="14" actId="1076"/>
          <ac:grpSpMkLst>
            <pc:docMk/>
            <pc:sldMk cId="0" sldId="327"/>
            <ac:grpSpMk id="3622" creationId="{00000000-0000-0000-0000-000000000000}"/>
          </ac:grpSpMkLst>
        </pc:grpChg>
      </pc:sldChg>
      <pc:sldChg chg="mod modShow">
        <pc:chgData name="Verbeeck William" userId="S::william.verbeeck@vlaanderen.be::9b98557d-4638-497e-9b40-4f2c2b1c3415" providerId="AD" clId="Web-{6C7869A3-8377-CFE4-E530-3B8A0B93667A}" dt="2023-12-14T10:18:50.482" v="417"/>
        <pc:sldMkLst>
          <pc:docMk/>
          <pc:sldMk cId="0" sldId="330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50.326" v="416"/>
        <pc:sldMkLst>
          <pc:docMk/>
          <pc:sldMk cId="0" sldId="331"/>
        </pc:sldMkLst>
      </pc:sldChg>
      <pc:sldChg chg="modSp">
        <pc:chgData name="Verbeeck William" userId="S::william.verbeeck@vlaanderen.be::9b98557d-4638-497e-9b40-4f2c2b1c3415" providerId="AD" clId="Web-{6C7869A3-8377-CFE4-E530-3B8A0B93667A}" dt="2023-12-14T09:17:45.927" v="9" actId="20577"/>
        <pc:sldMkLst>
          <pc:docMk/>
          <pc:sldMk cId="0" sldId="332"/>
        </pc:sldMkLst>
        <pc:spChg chg="mod">
          <ac:chgData name="Verbeeck William" userId="S::william.verbeeck@vlaanderen.be::9b98557d-4638-497e-9b40-4f2c2b1c3415" providerId="AD" clId="Web-{6C7869A3-8377-CFE4-E530-3B8A0B93667A}" dt="2023-12-14T09:17:04.191" v="1" actId="20577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09:17:45.927" v="9" actId="20577"/>
          <ac:spMkLst>
            <pc:docMk/>
            <pc:sldMk cId="0" sldId="332"/>
            <ac:spMk id="177" creationId="{00000000-0000-0000-0000-000000000000}"/>
          </ac:spMkLst>
        </pc:spChg>
      </pc:sldChg>
      <pc:sldChg chg="modSp mod modShow">
        <pc:chgData name="Verbeeck William" userId="S::william.verbeeck@vlaanderen.be::9b98557d-4638-497e-9b40-4f2c2b1c3415" providerId="AD" clId="Web-{6C7869A3-8377-CFE4-E530-3B8A0B93667A}" dt="2023-12-14T10:18:50.154" v="414"/>
        <pc:sldMkLst>
          <pc:docMk/>
          <pc:sldMk cId="0" sldId="357"/>
        </pc:sldMkLst>
        <pc:spChg chg="mod">
          <ac:chgData name="Verbeeck William" userId="S::william.verbeeck@vlaanderen.be::9b98557d-4638-497e-9b40-4f2c2b1c3415" providerId="AD" clId="Web-{6C7869A3-8377-CFE4-E530-3B8A0B93667A}" dt="2023-12-14T10:03:18.883" v="21" actId="1076"/>
          <ac:spMkLst>
            <pc:docMk/>
            <pc:sldMk cId="0" sldId="357"/>
            <ac:spMk id="740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03:18.790" v="16" actId="1076"/>
          <ac:spMkLst>
            <pc:docMk/>
            <pc:sldMk cId="0" sldId="357"/>
            <ac:spMk id="747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03:18.805" v="17" actId="1076"/>
          <ac:spMkLst>
            <pc:docMk/>
            <pc:sldMk cId="0" sldId="357"/>
            <ac:spMk id="74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03:18.899" v="22" actId="1076"/>
          <ac:spMkLst>
            <pc:docMk/>
            <pc:sldMk cId="0" sldId="357"/>
            <ac:spMk id="750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03:18.821" v="18" actId="1076"/>
          <ac:spMkLst>
            <pc:docMk/>
            <pc:sldMk cId="0" sldId="357"/>
            <ac:spMk id="751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03:18.930" v="23" actId="1076"/>
          <ac:spMkLst>
            <pc:docMk/>
            <pc:sldMk cId="0" sldId="357"/>
            <ac:spMk id="752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03:34.962" v="25" actId="1076"/>
          <ac:spMkLst>
            <pc:docMk/>
            <pc:sldMk cId="0" sldId="357"/>
            <ac:spMk id="75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03:18.852" v="19" actId="1076"/>
          <ac:spMkLst>
            <pc:docMk/>
            <pc:sldMk cId="0" sldId="357"/>
            <ac:spMk id="761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03:18.868" v="20" actId="1076"/>
          <ac:spMkLst>
            <pc:docMk/>
            <pc:sldMk cId="0" sldId="357"/>
            <ac:spMk id="766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11:20.894" v="300" actId="20577"/>
          <ac:spMkLst>
            <pc:docMk/>
            <pc:sldMk cId="0" sldId="357"/>
            <ac:spMk id="771" creationId="{00000000-0000-0000-0000-000000000000}"/>
          </ac:spMkLst>
        </pc:spChg>
        <pc:grpChg chg="mod">
          <ac:chgData name="Verbeeck William" userId="S::william.verbeeck@vlaanderen.be::9b98557d-4638-497e-9b40-4f2c2b1c3415" providerId="AD" clId="Web-{6C7869A3-8377-CFE4-E530-3B8A0B93667A}" dt="2023-12-14T10:03:28.102" v="24" actId="1076"/>
          <ac:grpSpMkLst>
            <pc:docMk/>
            <pc:sldMk cId="0" sldId="357"/>
            <ac:grpSpMk id="756" creationId="{00000000-0000-0000-0000-000000000000}"/>
          </ac:grpSpMkLst>
        </pc:grpChg>
      </pc:sldChg>
      <pc:sldChg chg="mod modShow">
        <pc:chgData name="Verbeeck William" userId="S::william.verbeeck@vlaanderen.be::9b98557d-4638-497e-9b40-4f2c2b1c3415" providerId="AD" clId="Web-{6C7869A3-8377-CFE4-E530-3B8A0B93667A}" dt="2023-12-14T10:18:50.248" v="415"/>
        <pc:sldMkLst>
          <pc:docMk/>
          <pc:sldMk cId="0" sldId="358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4.404" v="359"/>
        <pc:sldMkLst>
          <pc:docMk/>
          <pc:sldMk cId="1147673677" sldId="385"/>
        </pc:sldMkLst>
      </pc:sldChg>
      <pc:sldChg chg="modSp">
        <pc:chgData name="Verbeeck William" userId="S::william.verbeeck@vlaanderen.be::9b98557d-4638-497e-9b40-4f2c2b1c3415" providerId="AD" clId="Web-{6C7869A3-8377-CFE4-E530-3B8A0B93667A}" dt="2023-12-14T10:15:43.962" v="338" actId="20577"/>
        <pc:sldMkLst>
          <pc:docMk/>
          <pc:sldMk cId="3453439364" sldId="386"/>
        </pc:sldMkLst>
        <pc:spChg chg="mod">
          <ac:chgData name="Verbeeck William" userId="S::william.verbeeck@vlaanderen.be::9b98557d-4638-497e-9b40-4f2c2b1c3415" providerId="AD" clId="Web-{6C7869A3-8377-CFE4-E530-3B8A0B93667A}" dt="2023-12-14T10:15:43.962" v="338" actId="20577"/>
          <ac:spMkLst>
            <pc:docMk/>
            <pc:sldMk cId="3453439364" sldId="386"/>
            <ac:spMk id="411" creationId="{00000000-0000-0000-0000-000000000000}"/>
          </ac:spMkLst>
        </pc:spChg>
      </pc:sldChg>
      <pc:sldChg chg="mod modShow">
        <pc:chgData name="Verbeeck William" userId="S::william.verbeeck@vlaanderen.be::9b98557d-4638-497e-9b40-4f2c2b1c3415" providerId="AD" clId="Web-{6C7869A3-8377-CFE4-E530-3B8A0B93667A}" dt="2023-12-14T10:18:49.013" v="402"/>
        <pc:sldMkLst>
          <pc:docMk/>
          <pc:sldMk cId="1720839884" sldId="392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4.638" v="361"/>
        <pc:sldMkLst>
          <pc:docMk/>
          <pc:sldMk cId="1434472204" sldId="394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9.170" v="404"/>
        <pc:sldMkLst>
          <pc:docMk/>
          <pc:sldMk cId="3808839752" sldId="415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6.060" v="375"/>
        <pc:sldMkLst>
          <pc:docMk/>
          <pc:sldMk cId="3184907527" sldId="416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4.732" v="362"/>
        <pc:sldMkLst>
          <pc:docMk/>
          <pc:sldMk cId="1334667541" sldId="420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9.623" v="409"/>
        <pc:sldMkLst>
          <pc:docMk/>
          <pc:sldMk cId="4203811166" sldId="423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9.279" v="405"/>
        <pc:sldMkLst>
          <pc:docMk/>
          <pc:sldMk cId="3840563793" sldId="424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9.373" v="406"/>
        <pc:sldMkLst>
          <pc:docMk/>
          <pc:sldMk cId="277940348" sldId="425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9.732" v="410"/>
        <pc:sldMkLst>
          <pc:docMk/>
          <pc:sldMk cId="1600235225" sldId="426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4.482" v="360"/>
        <pc:sldMkLst>
          <pc:docMk/>
          <pc:sldMk cId="1683345604" sldId="427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6.185" v="376"/>
        <pc:sldMkLst>
          <pc:docMk/>
          <pc:sldMk cId="1741873360" sldId="429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5.982" v="374"/>
        <pc:sldMkLst>
          <pc:docMk/>
          <pc:sldMk cId="763885819" sldId="430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6.373" v="378"/>
        <pc:sldMkLst>
          <pc:docMk/>
          <pc:sldMk cId="910832229" sldId="431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5.716" v="371"/>
        <pc:sldMkLst>
          <pc:docMk/>
          <pc:sldMk cId="2827884261" sldId="432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5.779" v="372"/>
        <pc:sldMkLst>
          <pc:docMk/>
          <pc:sldMk cId="3987169517" sldId="433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6.482" v="379"/>
        <pc:sldMkLst>
          <pc:docMk/>
          <pc:sldMk cId="3872979736" sldId="434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6.670" v="381"/>
        <pc:sldMkLst>
          <pc:docMk/>
          <pc:sldMk cId="3486081818" sldId="435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6.857" v="383"/>
        <pc:sldMkLst>
          <pc:docMk/>
          <pc:sldMk cId="1146401538" sldId="436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6.982" v="384"/>
        <pc:sldMkLst>
          <pc:docMk/>
          <pc:sldMk cId="1252623896" sldId="437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7.185" v="386"/>
        <pc:sldMkLst>
          <pc:docMk/>
          <pc:sldMk cId="99685166" sldId="438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7.341" v="388"/>
        <pc:sldMkLst>
          <pc:docMk/>
          <pc:sldMk cId="3017404482" sldId="439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7.466" v="389"/>
        <pc:sldMkLst>
          <pc:docMk/>
          <pc:sldMk cId="2789896767" sldId="440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7.638" v="391"/>
        <pc:sldMkLst>
          <pc:docMk/>
          <pc:sldMk cId="436884064" sldId="441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7.857" v="393"/>
        <pc:sldMkLst>
          <pc:docMk/>
          <pc:sldMk cId="708589616" sldId="449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8.123" v="396"/>
        <pc:sldMkLst>
          <pc:docMk/>
          <pc:sldMk cId="2309639007" sldId="451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8.873" v="401"/>
        <pc:sldMkLst>
          <pc:docMk/>
          <pc:sldMk cId="2695987540" sldId="452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9.091" v="403"/>
        <pc:sldMkLst>
          <pc:docMk/>
          <pc:sldMk cId="2206349014" sldId="466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8.654" v="400"/>
        <pc:sldMkLst>
          <pc:docMk/>
          <pc:sldMk cId="4182289979" sldId="468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5.904" v="373"/>
        <pc:sldMkLst>
          <pc:docMk/>
          <pc:sldMk cId="3726154196" sldId="479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8.060" v="395"/>
        <pc:sldMkLst>
          <pc:docMk/>
          <pc:sldMk cId="2230836068" sldId="480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8.248" v="397"/>
        <pc:sldMkLst>
          <pc:docMk/>
          <pc:sldMk cId="3231258215" sldId="481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4.904" v="363"/>
        <pc:sldMkLst>
          <pc:docMk/>
          <pc:sldMk cId="2271871973" sldId="482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5.138" v="365"/>
        <pc:sldMkLst>
          <pc:docMk/>
          <pc:sldMk cId="1747686764" sldId="484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5.263" v="366"/>
        <pc:sldMkLst>
          <pc:docMk/>
          <pc:sldMk cId="1342358322" sldId="485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5.513" v="368"/>
        <pc:sldMkLst>
          <pc:docMk/>
          <pc:sldMk cId="1497825746" sldId="487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5.029" v="364"/>
        <pc:sldMkLst>
          <pc:docMk/>
          <pc:sldMk cId="146872496" sldId="499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6.279" v="377"/>
        <pc:sldMkLst>
          <pc:docMk/>
          <pc:sldMk cId="1531128832" sldId="500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6.560" v="380"/>
        <pc:sldMkLst>
          <pc:docMk/>
          <pc:sldMk cId="361413819" sldId="501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6.763" v="382"/>
        <pc:sldMkLst>
          <pc:docMk/>
          <pc:sldMk cId="1343393662" sldId="502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7.060" v="385"/>
        <pc:sldMkLst>
          <pc:docMk/>
          <pc:sldMk cId="2679687623" sldId="503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7.279" v="387"/>
        <pc:sldMkLst>
          <pc:docMk/>
          <pc:sldMk cId="711566768" sldId="504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7.545" v="390"/>
        <pc:sldMkLst>
          <pc:docMk/>
          <pc:sldMk cId="2322693246" sldId="505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7.732" v="392"/>
        <pc:sldMkLst>
          <pc:docMk/>
          <pc:sldMk cId="3501086646" sldId="506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7.951" v="394"/>
        <pc:sldMkLst>
          <pc:docMk/>
          <pc:sldMk cId="2905647090" sldId="507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8.326" v="398"/>
        <pc:sldMkLst>
          <pc:docMk/>
          <pc:sldMk cId="456631893" sldId="508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9.545" v="408"/>
        <pc:sldMkLst>
          <pc:docMk/>
          <pc:sldMk cId="2207264706" sldId="509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9.826" v="411"/>
        <pc:sldMkLst>
          <pc:docMk/>
          <pc:sldMk cId="2415889842" sldId="510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5.404" v="367"/>
        <pc:sldMkLst>
          <pc:docMk/>
          <pc:sldMk cId="3579467318" sldId="511"/>
        </pc:sldMkLst>
      </pc:sldChg>
      <pc:sldChg chg="mod modShow">
        <pc:chgData name="Verbeeck William" userId="S::william.verbeeck@vlaanderen.be::9b98557d-4638-497e-9b40-4f2c2b1c3415" providerId="AD" clId="Web-{6C7869A3-8377-CFE4-E530-3B8A0B93667A}" dt="2023-12-14T10:18:49.451" v="407"/>
        <pc:sldMkLst>
          <pc:docMk/>
          <pc:sldMk cId="103799647" sldId="512"/>
        </pc:sldMkLst>
      </pc:sldChg>
      <pc:sldChg chg="modSp add replId">
        <pc:chgData name="Verbeeck William" userId="S::william.verbeeck@vlaanderen.be::9b98557d-4638-497e-9b40-4f2c2b1c3415" providerId="AD" clId="Web-{6C7869A3-8377-CFE4-E530-3B8A0B93667A}" dt="2023-12-14T10:17:02.292" v="347" actId="20577"/>
        <pc:sldMkLst>
          <pc:docMk/>
          <pc:sldMk cId="4137421688" sldId="513"/>
        </pc:sldMkLst>
        <pc:spChg chg="mod">
          <ac:chgData name="Verbeeck William" userId="S::william.verbeeck@vlaanderen.be::9b98557d-4638-497e-9b40-4f2c2b1c3415" providerId="AD" clId="Web-{6C7869A3-8377-CFE4-E530-3B8A0B93667A}" dt="2023-12-14T10:17:02.292" v="347" actId="20577"/>
          <ac:spMkLst>
            <pc:docMk/>
            <pc:sldMk cId="4137421688" sldId="513"/>
            <ac:spMk id="790" creationId="{00000000-0000-0000-0000-000000000000}"/>
          </ac:spMkLst>
        </pc:spChg>
      </pc:sldChg>
      <pc:sldChg chg="modSp add replId">
        <pc:chgData name="Verbeeck William" userId="S::william.verbeeck@vlaanderen.be::9b98557d-4638-497e-9b40-4f2c2b1c3415" providerId="AD" clId="Web-{6C7869A3-8377-CFE4-E530-3B8A0B93667A}" dt="2023-12-14T10:17:12.699" v="351" actId="20577"/>
        <pc:sldMkLst>
          <pc:docMk/>
          <pc:sldMk cId="2730265943" sldId="514"/>
        </pc:sldMkLst>
        <pc:spChg chg="mod">
          <ac:chgData name="Verbeeck William" userId="S::william.verbeeck@vlaanderen.be::9b98557d-4638-497e-9b40-4f2c2b1c3415" providerId="AD" clId="Web-{6C7869A3-8377-CFE4-E530-3B8A0B93667A}" dt="2023-12-14T10:17:12.699" v="351" actId="20577"/>
          <ac:spMkLst>
            <pc:docMk/>
            <pc:sldMk cId="2730265943" sldId="514"/>
            <ac:spMk id="790" creationId="{00000000-0000-0000-0000-000000000000}"/>
          </ac:spMkLst>
        </pc:spChg>
      </pc:sldChg>
      <pc:sldChg chg="add replId">
        <pc:chgData name="Verbeeck William" userId="S::william.verbeeck@vlaanderen.be::9b98557d-4638-497e-9b40-4f2c2b1c3415" providerId="AD" clId="Web-{6C7869A3-8377-CFE4-E530-3B8A0B93667A}" dt="2023-12-14T10:17:30.105" v="352"/>
        <pc:sldMkLst>
          <pc:docMk/>
          <pc:sldMk cId="1312734871" sldId="515"/>
        </pc:sldMkLst>
      </pc:sldChg>
      <pc:sldChg chg="add replId">
        <pc:chgData name="Verbeeck William" userId="S::william.verbeeck@vlaanderen.be::9b98557d-4638-497e-9b40-4f2c2b1c3415" providerId="AD" clId="Web-{6C7869A3-8377-CFE4-E530-3B8A0B93667A}" dt="2023-12-14T10:17:49.778" v="353"/>
        <pc:sldMkLst>
          <pc:docMk/>
          <pc:sldMk cId="4212992018" sldId="516"/>
        </pc:sldMkLst>
      </pc:sldChg>
      <pc:sldChg chg="add replId">
        <pc:chgData name="Verbeeck William" userId="S::william.verbeeck@vlaanderen.be::9b98557d-4638-497e-9b40-4f2c2b1c3415" providerId="AD" clId="Web-{6C7869A3-8377-CFE4-E530-3B8A0B93667A}" dt="2023-12-14T10:17:49.965" v="354"/>
        <pc:sldMkLst>
          <pc:docMk/>
          <pc:sldMk cId="739167200" sldId="517"/>
        </pc:sldMkLst>
      </pc:sldChg>
      <pc:sldChg chg="add replId">
        <pc:chgData name="Verbeeck William" userId="S::william.verbeeck@vlaanderen.be::9b98557d-4638-497e-9b40-4f2c2b1c3415" providerId="AD" clId="Web-{6C7869A3-8377-CFE4-E530-3B8A0B93667A}" dt="2023-12-14T10:17:50.090" v="355"/>
        <pc:sldMkLst>
          <pc:docMk/>
          <pc:sldMk cId="1108655598" sldId="518"/>
        </pc:sldMkLst>
      </pc:sldChg>
      <pc:sldChg chg="add replId">
        <pc:chgData name="Verbeeck William" userId="S::william.verbeeck@vlaanderen.be::9b98557d-4638-497e-9b40-4f2c2b1c3415" providerId="AD" clId="Web-{6C7869A3-8377-CFE4-E530-3B8A0B93667A}" dt="2023-12-14T10:17:50.231" v="356"/>
        <pc:sldMkLst>
          <pc:docMk/>
          <pc:sldMk cId="2729381402" sldId="519"/>
        </pc:sldMkLst>
      </pc:sldChg>
      <pc:sldChg chg="addSp delSp modSp add replId">
        <pc:chgData name="Verbeeck William" userId="S::william.verbeeck@vlaanderen.be::9b98557d-4638-497e-9b40-4f2c2b1c3415" providerId="AD" clId="Web-{6C7869A3-8377-CFE4-E530-3B8A0B93667A}" dt="2023-12-14T10:23:00.269" v="438" actId="1076"/>
        <pc:sldMkLst>
          <pc:docMk/>
          <pc:sldMk cId="2135947261" sldId="520"/>
        </pc:sldMkLst>
        <pc:spChg chg="del">
          <ac:chgData name="Verbeeck William" userId="S::william.verbeeck@vlaanderen.be::9b98557d-4638-497e-9b40-4f2c2b1c3415" providerId="AD" clId="Web-{6C7869A3-8377-CFE4-E530-3B8A0B93667A}" dt="2023-12-14T10:21:39.580" v="421"/>
          <ac:spMkLst>
            <pc:docMk/>
            <pc:sldMk cId="2135947261" sldId="520"/>
            <ac:spMk id="2" creationId="{B7C093B6-E068-FE0F-6A5F-925B8A1A2D80}"/>
          </ac:spMkLst>
        </pc:spChg>
        <pc:spChg chg="add mod">
          <ac:chgData name="Verbeeck William" userId="S::william.verbeeck@vlaanderen.be::9b98557d-4638-497e-9b40-4f2c2b1c3415" providerId="AD" clId="Web-{6C7869A3-8377-CFE4-E530-3B8A0B93667A}" dt="2023-12-14T10:21:57.518" v="428" actId="1076"/>
          <ac:spMkLst>
            <pc:docMk/>
            <pc:sldMk cId="2135947261" sldId="520"/>
            <ac:spMk id="4" creationId="{B3EA0C2C-3311-6547-6A8F-FC68EEDDF9F9}"/>
          </ac:spMkLst>
        </pc:spChg>
        <pc:spChg chg="add">
          <ac:chgData name="Verbeeck William" userId="S::william.verbeeck@vlaanderen.be::9b98557d-4638-497e-9b40-4f2c2b1c3415" providerId="AD" clId="Web-{6C7869A3-8377-CFE4-E530-3B8A0B93667A}" dt="2023-12-14T10:21:48.330" v="426"/>
          <ac:spMkLst>
            <pc:docMk/>
            <pc:sldMk cId="2135947261" sldId="520"/>
            <ac:spMk id="5" creationId="{2D5FF530-F687-1EA9-0812-69C109803A92}"/>
          </ac:spMkLst>
        </pc:spChg>
        <pc:spChg chg="add">
          <ac:chgData name="Verbeeck William" userId="S::william.verbeeck@vlaanderen.be::9b98557d-4638-497e-9b40-4f2c2b1c3415" providerId="AD" clId="Web-{6C7869A3-8377-CFE4-E530-3B8A0B93667A}" dt="2023-12-14T10:21:48.330" v="426"/>
          <ac:spMkLst>
            <pc:docMk/>
            <pc:sldMk cId="2135947261" sldId="520"/>
            <ac:spMk id="6" creationId="{CD2F5E8E-4A82-1B56-1114-BE543885427B}"/>
          </ac:spMkLst>
        </pc:spChg>
        <pc:spChg chg="del mod">
          <ac:chgData name="Verbeeck William" userId="S::william.verbeeck@vlaanderen.be::9b98557d-4638-497e-9b40-4f2c2b1c3415" providerId="AD" clId="Web-{6C7869A3-8377-CFE4-E530-3B8A0B93667A}" dt="2023-12-14T10:22:21.565" v="431"/>
          <ac:spMkLst>
            <pc:docMk/>
            <pc:sldMk cId="2135947261" sldId="520"/>
            <ac:spMk id="3595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6C7869A3-8377-CFE4-E530-3B8A0B93667A}" dt="2023-12-14T10:21:39.580" v="424"/>
          <ac:spMkLst>
            <pc:docMk/>
            <pc:sldMk cId="2135947261" sldId="520"/>
            <ac:spMk id="3619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6C7869A3-8377-CFE4-E530-3B8A0B93667A}" dt="2023-12-14T10:21:39.580" v="423"/>
          <ac:spMkLst>
            <pc:docMk/>
            <pc:sldMk cId="2135947261" sldId="520"/>
            <ac:spMk id="3621" creationId="{00000000-0000-0000-0000-000000000000}"/>
          </ac:spMkLst>
        </pc:spChg>
        <pc:grpChg chg="add mod">
          <ac:chgData name="Verbeeck William" userId="S::william.verbeeck@vlaanderen.be::9b98557d-4638-497e-9b40-4f2c2b1c3415" providerId="AD" clId="Web-{6C7869A3-8377-CFE4-E530-3B8A0B93667A}" dt="2023-12-14T10:21:57.502" v="427" actId="1076"/>
          <ac:grpSpMkLst>
            <pc:docMk/>
            <pc:sldMk cId="2135947261" sldId="520"/>
            <ac:grpSpMk id="3" creationId="{39B6B95B-BD5A-4C23-FFAA-1A2E6B7CC8C9}"/>
          </ac:grpSpMkLst>
        </pc:grpChg>
        <pc:grpChg chg="add mod">
          <ac:chgData name="Verbeeck William" userId="S::william.verbeeck@vlaanderen.be::9b98557d-4638-497e-9b40-4f2c2b1c3415" providerId="AD" clId="Web-{6C7869A3-8377-CFE4-E530-3B8A0B93667A}" dt="2023-12-14T10:23:00.222" v="436" actId="1076"/>
          <ac:grpSpMkLst>
            <pc:docMk/>
            <pc:sldMk cId="2135947261" sldId="520"/>
            <ac:grpSpMk id="7" creationId="{996A176B-12B5-B1A3-A9B8-6312098BC256}"/>
          </ac:grpSpMkLst>
        </pc:grpChg>
        <pc:grpChg chg="del">
          <ac:chgData name="Verbeeck William" userId="S::william.verbeeck@vlaanderen.be::9b98557d-4638-497e-9b40-4f2c2b1c3415" providerId="AD" clId="Web-{6C7869A3-8377-CFE4-E530-3B8A0B93667A}" dt="2023-12-14T10:21:39.580" v="420"/>
          <ac:grpSpMkLst>
            <pc:docMk/>
            <pc:sldMk cId="2135947261" sldId="520"/>
            <ac:grpSpMk id="8" creationId="{DB682AFB-3307-8A89-FC17-4BE3195621D9}"/>
          </ac:grpSpMkLst>
        </pc:grpChg>
        <pc:grpChg chg="add mod">
          <ac:chgData name="Verbeeck William" userId="S::william.verbeeck@vlaanderen.be::9b98557d-4638-497e-9b40-4f2c2b1c3415" providerId="AD" clId="Web-{6C7869A3-8377-CFE4-E530-3B8A0B93667A}" dt="2023-12-14T10:23:00.238" v="437" actId="1076"/>
          <ac:grpSpMkLst>
            <pc:docMk/>
            <pc:sldMk cId="2135947261" sldId="520"/>
            <ac:grpSpMk id="11" creationId="{2BB590E8-7445-E539-499E-CA551C0C364C}"/>
          </ac:grpSpMkLst>
        </pc:grpChg>
        <pc:grpChg chg="add mod">
          <ac:chgData name="Verbeeck William" userId="S::william.verbeeck@vlaanderen.be::9b98557d-4638-497e-9b40-4f2c2b1c3415" providerId="AD" clId="Web-{6C7869A3-8377-CFE4-E530-3B8A0B93667A}" dt="2023-12-14T10:23:00.269" v="438" actId="1076"/>
          <ac:grpSpMkLst>
            <pc:docMk/>
            <pc:sldMk cId="2135947261" sldId="520"/>
            <ac:grpSpMk id="12" creationId="{B81960F2-E20D-9023-BE26-2EF949EFF775}"/>
          </ac:grpSpMkLst>
        </pc:grpChg>
        <pc:grpChg chg="add">
          <ac:chgData name="Verbeeck William" userId="S::william.verbeeck@vlaanderen.be::9b98557d-4638-497e-9b40-4f2c2b1c3415" providerId="AD" clId="Web-{6C7869A3-8377-CFE4-E530-3B8A0B93667A}" dt="2023-12-14T10:22:49.878" v="435"/>
          <ac:grpSpMkLst>
            <pc:docMk/>
            <pc:sldMk cId="2135947261" sldId="520"/>
            <ac:grpSpMk id="13" creationId="{8D22BA6F-388C-E945-F231-BCC8BB86B088}"/>
          </ac:grpSpMkLst>
        </pc:grpChg>
        <pc:grpChg chg="del">
          <ac:chgData name="Verbeeck William" userId="S::william.verbeeck@vlaanderen.be::9b98557d-4638-497e-9b40-4f2c2b1c3415" providerId="AD" clId="Web-{6C7869A3-8377-CFE4-E530-3B8A0B93667A}" dt="2023-12-14T10:21:39.580" v="425"/>
          <ac:grpSpMkLst>
            <pc:docMk/>
            <pc:sldMk cId="2135947261" sldId="520"/>
            <ac:grpSpMk id="3608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6C7869A3-8377-CFE4-E530-3B8A0B93667A}" dt="2023-12-14T10:21:39.580" v="422"/>
          <ac:grpSpMkLst>
            <pc:docMk/>
            <pc:sldMk cId="2135947261" sldId="520"/>
            <ac:grpSpMk id="3622" creationId="{00000000-0000-0000-0000-000000000000}"/>
          </ac:grpSpMkLst>
        </pc:grpChg>
      </pc:sldChg>
      <pc:sldChg chg="add replId">
        <pc:chgData name="Verbeeck William" userId="S::william.verbeeck@vlaanderen.be::9b98557d-4638-497e-9b40-4f2c2b1c3415" providerId="AD" clId="Web-{6C7869A3-8377-CFE4-E530-3B8A0B93667A}" dt="2023-12-14T10:17:50.481" v="358"/>
        <pc:sldMkLst>
          <pc:docMk/>
          <pc:sldMk cId="3347110055" sldId="521"/>
        </pc:sldMkLst>
      </pc:sldChg>
      <pc:sldChg chg="add mod replId modShow">
        <pc:chgData name="Verbeeck William" userId="S::william.verbeeck@vlaanderen.be::9b98557d-4638-497e-9b40-4f2c2b1c3415" providerId="AD" clId="Web-{6C7869A3-8377-CFE4-E530-3B8A0B93667A}" dt="2023-12-14T10:19:01.967" v="419"/>
        <pc:sldMkLst>
          <pc:docMk/>
          <pc:sldMk cId="658067510" sldId="522"/>
        </pc:sldMkLst>
      </pc:sldChg>
      <pc:sldChg chg="modSp add mod replId modShow addCm">
        <pc:chgData name="Verbeeck William" userId="S::william.verbeeck@vlaanderen.be::9b98557d-4638-497e-9b40-4f2c2b1c3415" providerId="AD" clId="Web-{6C7869A3-8377-CFE4-E530-3B8A0B93667A}" dt="2023-12-14T13:30:53.191" v="477"/>
        <pc:sldMkLst>
          <pc:docMk/>
          <pc:sldMk cId="4257245392" sldId="523"/>
        </pc:sldMkLst>
        <pc:spChg chg="mod">
          <ac:chgData name="Verbeeck William" userId="S::william.verbeeck@vlaanderen.be::9b98557d-4638-497e-9b40-4f2c2b1c3415" providerId="AD" clId="Web-{6C7869A3-8377-CFE4-E530-3B8A0B93667A}" dt="2023-12-14T13:30:53.191" v="477"/>
          <ac:spMkLst>
            <pc:docMk/>
            <pc:sldMk cId="4257245392" sldId="523"/>
            <ac:spMk id="2" creationId="{6E68EBC9-57A5-425A-DFCB-B8C5A027EB97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53:29.717" v="452" actId="20577"/>
          <ac:spMkLst>
            <pc:docMk/>
            <pc:sldMk cId="4257245392" sldId="523"/>
            <ac:spMk id="5" creationId="{3E95072F-4DFA-41B7-3B1A-513C0E5FE7EB}"/>
          </ac:spMkLst>
        </pc:spChg>
      </pc:sldChg>
      <pc:sldChg chg="modSp add replId addCm">
        <pc:chgData name="Verbeeck William" userId="S::william.verbeeck@vlaanderen.be::9b98557d-4638-497e-9b40-4f2c2b1c3415" providerId="AD" clId="Web-{6C7869A3-8377-CFE4-E530-3B8A0B93667A}" dt="2023-12-14T13:31:31.520" v="484"/>
        <pc:sldMkLst>
          <pc:docMk/>
          <pc:sldMk cId="3170239304" sldId="524"/>
        </pc:sldMkLst>
        <pc:spChg chg="mod">
          <ac:chgData name="Verbeeck William" userId="S::william.verbeeck@vlaanderen.be::9b98557d-4638-497e-9b40-4f2c2b1c3415" providerId="AD" clId="Web-{6C7869A3-8377-CFE4-E530-3B8A0B93667A}" dt="2023-12-14T13:31:31.520" v="484"/>
          <ac:spMkLst>
            <pc:docMk/>
            <pc:sldMk cId="3170239304" sldId="524"/>
            <ac:spMk id="2" creationId="{6E68EBC9-57A5-425A-DFCB-B8C5A027EB97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53:33.921" v="453" actId="20577"/>
          <ac:spMkLst>
            <pc:docMk/>
            <pc:sldMk cId="3170239304" sldId="524"/>
            <ac:spMk id="5" creationId="{3E95072F-4DFA-41B7-3B1A-513C0E5FE7EB}"/>
          </ac:spMkLst>
        </pc:spChg>
      </pc:sldChg>
      <pc:sldChg chg="modSp add replId addCm">
        <pc:chgData name="Verbeeck William" userId="S::william.verbeeck@vlaanderen.be::9b98557d-4638-497e-9b40-4f2c2b1c3415" providerId="AD" clId="Web-{6C7869A3-8377-CFE4-E530-3B8A0B93667A}" dt="2023-12-14T13:31:36.582" v="485"/>
        <pc:sldMkLst>
          <pc:docMk/>
          <pc:sldMk cId="3368131519" sldId="525"/>
        </pc:sldMkLst>
        <pc:spChg chg="mod">
          <ac:chgData name="Verbeeck William" userId="S::william.verbeeck@vlaanderen.be::9b98557d-4638-497e-9b40-4f2c2b1c3415" providerId="AD" clId="Web-{6C7869A3-8377-CFE4-E530-3B8A0B93667A}" dt="2023-12-14T13:31:36.582" v="485"/>
          <ac:spMkLst>
            <pc:docMk/>
            <pc:sldMk cId="3368131519" sldId="525"/>
            <ac:spMk id="2" creationId="{6E68EBC9-57A5-425A-DFCB-B8C5A027EB97}"/>
          </ac:spMkLst>
        </pc:spChg>
        <pc:spChg chg="mod">
          <ac:chgData name="Verbeeck William" userId="S::william.verbeeck@vlaanderen.be::9b98557d-4638-497e-9b40-4f2c2b1c3415" providerId="AD" clId="Web-{6C7869A3-8377-CFE4-E530-3B8A0B93667A}" dt="2023-12-14T10:53:37.186" v="454" actId="20577"/>
          <ac:spMkLst>
            <pc:docMk/>
            <pc:sldMk cId="3368131519" sldId="525"/>
            <ac:spMk id="5" creationId="{3E95072F-4DFA-41B7-3B1A-513C0E5FE7EB}"/>
          </ac:spMkLst>
        </pc:spChg>
      </pc:sldChg>
      <pc:sldChg chg="delSp modSp add mod replId modShow addCm">
        <pc:chgData name="Verbeeck William" userId="S::william.verbeeck@vlaanderen.be::9b98557d-4638-497e-9b40-4f2c2b1c3415" providerId="AD" clId="Web-{6C7869A3-8377-CFE4-E530-3B8A0B93667A}" dt="2023-12-14T10:56:19.159" v="462"/>
        <pc:sldMkLst>
          <pc:docMk/>
          <pc:sldMk cId="3979674266" sldId="526"/>
        </pc:sldMkLst>
        <pc:spChg chg="mod">
          <ac:chgData name="Verbeeck William" userId="S::william.verbeeck@vlaanderen.be::9b98557d-4638-497e-9b40-4f2c2b1c3415" providerId="AD" clId="Web-{6C7869A3-8377-CFE4-E530-3B8A0B93667A}" dt="2023-12-14T10:56:08.003" v="460" actId="20577"/>
          <ac:spMkLst>
            <pc:docMk/>
            <pc:sldMk cId="3979674266" sldId="526"/>
            <ac:spMk id="1019" creationId="{00000000-0000-0000-0000-000000000000}"/>
          </ac:spMkLst>
        </pc:spChg>
        <pc:picChg chg="del">
          <ac:chgData name="Verbeeck William" userId="S::william.verbeeck@vlaanderen.be::9b98557d-4638-497e-9b40-4f2c2b1c3415" providerId="AD" clId="Web-{6C7869A3-8377-CFE4-E530-3B8A0B93667A}" dt="2023-12-14T10:56:09.831" v="461"/>
          <ac:picMkLst>
            <pc:docMk/>
            <pc:sldMk cId="3979674266" sldId="526"/>
            <ac:picMk id="2" creationId="{FDC69666-35F7-DE88-2C99-C29A0F0DE35B}"/>
          </ac:picMkLst>
        </pc:picChg>
      </pc:sldChg>
      <pc:sldChg chg="modSp add replId">
        <pc:chgData name="Verbeeck William" userId="S::william.verbeeck@vlaanderen.be::9b98557d-4638-497e-9b40-4f2c2b1c3415" providerId="AD" clId="Web-{6C7869A3-8377-CFE4-E530-3B8A0B93667A}" dt="2023-12-14T10:56:37.238" v="469" actId="20577"/>
        <pc:sldMkLst>
          <pc:docMk/>
          <pc:sldMk cId="3302588779" sldId="527"/>
        </pc:sldMkLst>
        <pc:spChg chg="mod">
          <ac:chgData name="Verbeeck William" userId="S::william.verbeeck@vlaanderen.be::9b98557d-4638-497e-9b40-4f2c2b1c3415" providerId="AD" clId="Web-{6C7869A3-8377-CFE4-E530-3B8A0B93667A}" dt="2023-12-14T10:56:37.238" v="469" actId="20577"/>
          <ac:spMkLst>
            <pc:docMk/>
            <pc:sldMk cId="3302588779" sldId="527"/>
            <ac:spMk id="1019" creationId="{00000000-0000-0000-0000-000000000000}"/>
          </ac:spMkLst>
        </pc:spChg>
      </pc:sldChg>
      <pc:sldChg chg="modSp add">
        <pc:chgData name="Verbeeck William" userId="S::william.verbeeck@vlaanderen.be::9b98557d-4638-497e-9b40-4f2c2b1c3415" providerId="AD" clId="Web-{6C7869A3-8377-CFE4-E530-3B8A0B93667A}" dt="2023-12-14T10:57:43.209" v="476" actId="1076"/>
        <pc:sldMkLst>
          <pc:docMk/>
          <pc:sldMk cId="2623137351" sldId="528"/>
        </pc:sldMkLst>
        <pc:grpChg chg="mod">
          <ac:chgData name="Verbeeck William" userId="S::william.verbeeck@vlaanderen.be::9b98557d-4638-497e-9b40-4f2c2b1c3415" providerId="AD" clId="Web-{6C7869A3-8377-CFE4-E530-3B8A0B93667A}" dt="2023-12-14T10:57:25.380" v="472" actId="1076"/>
          <ac:grpSpMkLst>
            <pc:docMk/>
            <pc:sldMk cId="2623137351" sldId="528"/>
            <ac:grpSpMk id="499" creationId="{00000000-0000-0000-0000-000000000000}"/>
          </ac:grpSpMkLst>
        </pc:grpChg>
        <pc:grpChg chg="mod">
          <ac:chgData name="Verbeeck William" userId="S::william.verbeeck@vlaanderen.be::9b98557d-4638-497e-9b40-4f2c2b1c3415" providerId="AD" clId="Web-{6C7869A3-8377-CFE4-E530-3B8A0B93667A}" dt="2023-12-14T10:57:43.209" v="476" actId="1076"/>
          <ac:grpSpMkLst>
            <pc:docMk/>
            <pc:sldMk cId="2623137351" sldId="528"/>
            <ac:grpSpMk id="502" creationId="{00000000-0000-0000-0000-000000000000}"/>
          </ac:grpSpMkLst>
        </pc:grpChg>
        <pc:cxnChg chg="mod">
          <ac:chgData name="Verbeeck William" userId="S::william.verbeeck@vlaanderen.be::9b98557d-4638-497e-9b40-4f2c2b1c3415" providerId="AD" clId="Web-{6C7869A3-8377-CFE4-E530-3B8A0B93667A}" dt="2023-12-14T10:57:43.209" v="476" actId="1076"/>
          <ac:cxnSpMkLst>
            <pc:docMk/>
            <pc:sldMk cId="2623137351" sldId="528"/>
            <ac:cxnSpMk id="505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6C7869A3-8377-CFE4-E530-3B8A0B93667A}" dt="2023-12-14T10:57:43.209" v="476" actId="1076"/>
          <ac:cxnSpMkLst>
            <pc:docMk/>
            <pc:sldMk cId="2623137351" sldId="528"/>
            <ac:cxnSpMk id="532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6C7869A3-8377-CFE4-E530-3B8A0B93667A}" dt="2023-12-14T10:57:43.209" v="476" actId="1076"/>
          <ac:cxnSpMkLst>
            <pc:docMk/>
            <pc:sldMk cId="2623137351" sldId="528"/>
            <ac:cxnSpMk id="533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6C7869A3-8377-CFE4-E530-3B8A0B93667A}" dt="2023-12-14T10:57:25.380" v="472" actId="1076"/>
          <ac:cxnSpMkLst>
            <pc:docMk/>
            <pc:sldMk cId="2623137351" sldId="528"/>
            <ac:cxnSpMk id="534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6C7869A3-8377-CFE4-E530-3B8A0B93667A}" dt="2023-12-14T10:57:43.209" v="476" actId="1076"/>
          <ac:cxnSpMkLst>
            <pc:docMk/>
            <pc:sldMk cId="2623137351" sldId="528"/>
            <ac:cxnSpMk id="536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6C7869A3-8377-CFE4-E530-3B8A0B93667A}" dt="2023-12-14T10:57:43.209" v="476" actId="1076"/>
          <ac:cxnSpMkLst>
            <pc:docMk/>
            <pc:sldMk cId="2623137351" sldId="528"/>
            <ac:cxnSpMk id="543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6C7869A3-8377-CFE4-E530-3B8A0B93667A}" dt="2023-12-14T10:57:25.380" v="472" actId="1076"/>
          <ac:cxnSpMkLst>
            <pc:docMk/>
            <pc:sldMk cId="2623137351" sldId="528"/>
            <ac:cxnSpMk id="545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6C7869A3-8377-CFE4-E530-3B8A0B93667A}" dt="2023-12-14T10:57:43.209" v="476" actId="1076"/>
          <ac:cxnSpMkLst>
            <pc:docMk/>
            <pc:sldMk cId="2623137351" sldId="528"/>
            <ac:cxnSpMk id="555" creationId="{00000000-0000-0000-0000-000000000000}"/>
          </ac:cxnSpMkLst>
        </pc:cxnChg>
      </pc:sldChg>
    </pc:docChg>
  </pc:docChgLst>
  <pc:docChgLst>
    <pc:chgData name="Van de Vyvere Brecht" userId="S::brecht.vandevyvere@vlaanderen.be::c748c14e-f036-40e8-878f-c3efabff3178" providerId="AD" clId="Web-{00CFA976-5E1B-8B20-E4DB-F5725714A137}"/>
    <pc:docChg chg="addSld modSld">
      <pc:chgData name="Van de Vyvere Brecht" userId="S::brecht.vandevyvere@vlaanderen.be::c748c14e-f036-40e8-878f-c3efabff3178" providerId="AD" clId="Web-{00CFA976-5E1B-8B20-E4DB-F5725714A137}" dt="2023-11-23T09:11:25.306" v="293" actId="20577"/>
      <pc:docMkLst>
        <pc:docMk/>
      </pc:docMkLst>
      <pc:sldChg chg="addSp delSp modSp">
        <pc:chgData name="Van de Vyvere Brecht" userId="S::brecht.vandevyvere@vlaanderen.be::c748c14e-f036-40e8-878f-c3efabff3178" providerId="AD" clId="Web-{00CFA976-5E1B-8B20-E4DB-F5725714A137}" dt="2023-11-23T08:53:08.300" v="3"/>
        <pc:sldMkLst>
          <pc:docMk/>
          <pc:sldMk cId="3184907527" sldId="416"/>
        </pc:sldMkLst>
        <pc:spChg chg="del topLvl">
          <ac:chgData name="Van de Vyvere Brecht" userId="S::brecht.vandevyvere@vlaanderen.be::c748c14e-f036-40e8-878f-c3efabff3178" providerId="AD" clId="Web-{00CFA976-5E1B-8B20-E4DB-F5725714A137}" dt="2023-11-23T08:53:08.300" v="3"/>
          <ac:spMkLst>
            <pc:docMk/>
            <pc:sldMk cId="3184907527" sldId="416"/>
            <ac:spMk id="32" creationId="{EFDD3B9F-ECC2-675D-9A60-F4B5AFE43443}"/>
          </ac:spMkLst>
        </pc:spChg>
        <pc:spChg chg="del topLvl">
          <ac:chgData name="Van de Vyvere Brecht" userId="S::brecht.vandevyvere@vlaanderen.be::c748c14e-f036-40e8-878f-c3efabff3178" providerId="AD" clId="Web-{00CFA976-5E1B-8B20-E4DB-F5725714A137}" dt="2023-11-23T08:53:07.128" v="2"/>
          <ac:spMkLst>
            <pc:docMk/>
            <pc:sldMk cId="3184907527" sldId="416"/>
            <ac:spMk id="33" creationId="{FE0052D3-9EE2-59A1-40EF-5AFF5CA0F044}"/>
          </ac:spMkLst>
        </pc:spChg>
        <pc:grpChg chg="add del mod">
          <ac:chgData name="Van de Vyvere Brecht" userId="S::brecht.vandevyvere@vlaanderen.be::c748c14e-f036-40e8-878f-c3efabff3178" providerId="AD" clId="Web-{00CFA976-5E1B-8B20-E4DB-F5725714A137}" dt="2023-11-23T08:53:07.128" v="2"/>
          <ac:grpSpMkLst>
            <pc:docMk/>
            <pc:sldMk cId="3184907527" sldId="416"/>
            <ac:grpSpMk id="34" creationId="{F402EBC0-E76E-0B80-76BA-6776653FA83C}"/>
          </ac:grpSpMkLst>
        </pc:grpChg>
      </pc:sldChg>
      <pc:sldChg chg="modSp new">
        <pc:chgData name="Van de Vyvere Brecht" userId="S::brecht.vandevyvere@vlaanderen.be::c748c14e-f036-40e8-878f-c3efabff3178" providerId="AD" clId="Web-{00CFA976-5E1B-8B20-E4DB-F5725714A137}" dt="2023-11-23T09:11:25.306" v="293" actId="20577"/>
        <pc:sldMkLst>
          <pc:docMk/>
          <pc:sldMk cId="1334667541" sldId="420"/>
        </pc:sldMkLst>
        <pc:spChg chg="mod">
          <ac:chgData name="Van de Vyvere Brecht" userId="S::brecht.vandevyvere@vlaanderen.be::c748c14e-f036-40e8-878f-c3efabff3178" providerId="AD" clId="Web-{00CFA976-5E1B-8B20-E4DB-F5725714A137}" dt="2023-11-23T09:05:16.533" v="28" actId="20577"/>
          <ac:spMkLst>
            <pc:docMk/>
            <pc:sldMk cId="1334667541" sldId="420"/>
            <ac:spMk id="2" creationId="{6E68EBC9-57A5-425A-DFCB-B8C5A027EB97}"/>
          </ac:spMkLst>
        </pc:spChg>
        <pc:spChg chg="mod">
          <ac:chgData name="Van de Vyvere Brecht" userId="S::brecht.vandevyvere@vlaanderen.be::c748c14e-f036-40e8-878f-c3efabff3178" providerId="AD" clId="Web-{00CFA976-5E1B-8B20-E4DB-F5725714A137}" dt="2023-11-23T09:11:25.306" v="293" actId="20577"/>
          <ac:spMkLst>
            <pc:docMk/>
            <pc:sldMk cId="1334667541" sldId="420"/>
            <ac:spMk id="3" creationId="{7699A875-866D-B5E9-A710-72934543435F}"/>
          </ac:spMkLst>
        </pc:spChg>
      </pc:sldChg>
    </pc:docChg>
  </pc:docChgLst>
  <pc:docChgLst>
    <pc:chgData name="Verbeeck William" userId="S::william.verbeeck@vlaanderen.be::9b98557d-4638-497e-9b40-4f2c2b1c3415" providerId="AD" clId="Web-{4E4BA8C9-E15A-8F0C-1E91-2C17C0BDABC8}"/>
    <pc:docChg chg="addSld modSld">
      <pc:chgData name="Verbeeck William" userId="S::william.verbeeck@vlaanderen.be::9b98557d-4638-497e-9b40-4f2c2b1c3415" providerId="AD" clId="Web-{4E4BA8C9-E15A-8F0C-1E91-2C17C0BDABC8}" dt="2023-12-22T14:17:10.461" v="36" actId="1076"/>
      <pc:docMkLst>
        <pc:docMk/>
      </pc:docMkLst>
      <pc:sldChg chg="addSp delSp modSp">
        <pc:chgData name="Verbeeck William" userId="S::william.verbeeck@vlaanderen.be::9b98557d-4638-497e-9b40-4f2c2b1c3415" providerId="AD" clId="Web-{4E4BA8C9-E15A-8F0C-1E91-2C17C0BDABC8}" dt="2023-12-22T14:15:39.579" v="1"/>
        <pc:sldMkLst>
          <pc:docMk/>
          <pc:sldMk cId="2730265943" sldId="514"/>
        </pc:sldMkLst>
        <pc:graphicFrameChg chg="add del mod">
          <ac:chgData name="Verbeeck William" userId="S::william.verbeeck@vlaanderen.be::9b98557d-4638-497e-9b40-4f2c2b1c3415" providerId="AD" clId="Web-{4E4BA8C9-E15A-8F0C-1E91-2C17C0BDABC8}" dt="2023-12-22T14:15:39.579" v="1"/>
          <ac:graphicFrameMkLst>
            <pc:docMk/>
            <pc:sldMk cId="2730265943" sldId="514"/>
            <ac:graphicFrameMk id="3" creationId="{C5103F66-EF31-CF26-0D22-620FF538848C}"/>
          </ac:graphicFrameMkLst>
        </pc:graphicFrameChg>
      </pc:sldChg>
      <pc:sldChg chg="addSp delSp modSp add replId">
        <pc:chgData name="Verbeeck William" userId="S::william.verbeeck@vlaanderen.be::9b98557d-4638-497e-9b40-4f2c2b1c3415" providerId="AD" clId="Web-{4E4BA8C9-E15A-8F0C-1E91-2C17C0BDABC8}" dt="2023-12-22T14:17:10.461" v="36" actId="1076"/>
        <pc:sldMkLst>
          <pc:docMk/>
          <pc:sldMk cId="3228125996" sldId="530"/>
        </pc:sldMkLst>
        <pc:spChg chg="mod">
          <ac:chgData name="Verbeeck William" userId="S::william.verbeeck@vlaanderen.be::9b98557d-4638-497e-9b40-4f2c2b1c3415" providerId="AD" clId="Web-{4E4BA8C9-E15A-8F0C-1E91-2C17C0BDABC8}" dt="2023-12-22T14:16:26.786" v="7" actId="20577"/>
          <ac:spMkLst>
            <pc:docMk/>
            <pc:sldMk cId="3228125996" sldId="530"/>
            <ac:spMk id="2" creationId="{99562EFE-AC30-F02C-B24E-31646FFCE981}"/>
          </ac:spMkLst>
        </pc:spChg>
        <pc:spChg chg="add del mod">
          <ac:chgData name="Verbeeck William" userId="S::william.verbeeck@vlaanderen.be::9b98557d-4638-497e-9b40-4f2c2b1c3415" providerId="AD" clId="Web-{4E4BA8C9-E15A-8F0C-1E91-2C17C0BDABC8}" dt="2023-12-22T14:16:40.224" v="12"/>
          <ac:spMkLst>
            <pc:docMk/>
            <pc:sldMk cId="3228125996" sldId="530"/>
            <ac:spMk id="4" creationId="{0DF14F26-3F88-901F-2696-B5D05B2DD681}"/>
          </ac:spMkLst>
        </pc:spChg>
        <pc:spChg chg="del">
          <ac:chgData name="Verbeeck William" userId="S::william.verbeeck@vlaanderen.be::9b98557d-4638-497e-9b40-4f2c2b1c3415" providerId="AD" clId="Web-{4E4BA8C9-E15A-8F0C-1E91-2C17C0BDABC8}" dt="2023-12-22T14:16:29.051" v="8"/>
          <ac:spMkLst>
            <pc:docMk/>
            <pc:sldMk cId="3228125996" sldId="530"/>
            <ac:spMk id="5" creationId="{AFE4E942-CC9E-A5D2-E62C-9929349EA1B9}"/>
          </ac:spMkLst>
        </pc:spChg>
        <pc:graphicFrameChg chg="add mod modGraphic">
          <ac:chgData name="Verbeeck William" userId="S::william.verbeeck@vlaanderen.be::9b98557d-4638-497e-9b40-4f2c2b1c3415" providerId="AD" clId="Web-{4E4BA8C9-E15A-8F0C-1E91-2C17C0BDABC8}" dt="2023-12-22T14:17:10.461" v="36" actId="1076"/>
          <ac:graphicFrameMkLst>
            <pc:docMk/>
            <pc:sldMk cId="3228125996" sldId="530"/>
            <ac:graphicFrameMk id="7" creationId="{C380D9C1-F2C5-03C8-4628-E69BFF1EA897}"/>
          </ac:graphicFrameMkLst>
        </pc:graphicFrameChg>
      </pc:sldChg>
    </pc:docChg>
  </pc:docChgLst>
  <pc:docChgLst>
    <pc:chgData name="Verbeeck William" userId="S::william.verbeeck@vlaanderen.be::9b98557d-4638-497e-9b40-4f2c2b1c3415" providerId="AD" clId="Web-{3F56D459-4DB7-B2A4-589F-E1444B8B46D2}"/>
    <pc:docChg chg="modSld">
      <pc:chgData name="Verbeeck William" userId="S::william.verbeeck@vlaanderen.be::9b98557d-4638-497e-9b40-4f2c2b1c3415" providerId="AD" clId="Web-{3F56D459-4DB7-B2A4-589F-E1444B8B46D2}" dt="2023-11-24T16:37:34.185" v="15"/>
      <pc:docMkLst>
        <pc:docMk/>
      </pc:docMkLst>
      <pc:sldChg chg="modSp">
        <pc:chgData name="Verbeeck William" userId="S::william.verbeeck@vlaanderen.be::9b98557d-4638-497e-9b40-4f2c2b1c3415" providerId="AD" clId="Web-{3F56D459-4DB7-B2A4-589F-E1444B8B46D2}" dt="2023-11-24T16:37:34.185" v="15"/>
        <pc:sldMkLst>
          <pc:docMk/>
          <pc:sldMk cId="277940348" sldId="425"/>
        </pc:sldMkLst>
        <pc:graphicFrameChg chg="mod modGraphic">
          <ac:chgData name="Verbeeck William" userId="S::william.verbeeck@vlaanderen.be::9b98557d-4638-497e-9b40-4f2c2b1c3415" providerId="AD" clId="Web-{3F56D459-4DB7-B2A4-589F-E1444B8B46D2}" dt="2023-11-24T16:37:34.185" v="15"/>
          <ac:graphicFrameMkLst>
            <pc:docMk/>
            <pc:sldMk cId="277940348" sldId="425"/>
            <ac:graphicFrameMk id="3" creationId="{E17CE3A9-DF8E-DA06-B654-F1E2D67DB3F3}"/>
          </ac:graphicFrameMkLst>
        </pc:graphicFrameChg>
      </pc:sldChg>
    </pc:docChg>
  </pc:docChgLst>
  <pc:docChgLst>
    <pc:chgData name="Verbeeck William" userId="9b98557d-4638-497e-9b40-4f2c2b1c3415" providerId="ADAL" clId="{407C8E2E-EEB6-4AEC-918C-999C1FACD927}"/>
    <pc:docChg chg="undo redo custSel addSld delSld modSld sldOrd">
      <pc:chgData name="Verbeeck William" userId="9b98557d-4638-497e-9b40-4f2c2b1c3415" providerId="ADAL" clId="{407C8E2E-EEB6-4AEC-918C-999C1FACD927}" dt="2024-01-30T10:03:24.806" v="237" actId="1076"/>
      <pc:docMkLst>
        <pc:docMk/>
      </pc:docMkLst>
      <pc:sldChg chg="modNotesTx">
        <pc:chgData name="Verbeeck William" userId="9b98557d-4638-497e-9b40-4f2c2b1c3415" providerId="ADAL" clId="{407C8E2E-EEB6-4AEC-918C-999C1FACD927}" dt="2024-01-30T09:14:58.018" v="154"/>
        <pc:sldMkLst>
          <pc:docMk/>
          <pc:sldMk cId="2135242241" sldId="261"/>
        </pc:sldMkLst>
      </pc:sldChg>
      <pc:sldChg chg="modNotesTx">
        <pc:chgData name="Verbeeck William" userId="9b98557d-4638-497e-9b40-4f2c2b1c3415" providerId="ADAL" clId="{407C8E2E-EEB6-4AEC-918C-999C1FACD927}" dt="2024-01-30T09:15:05.045" v="156"/>
        <pc:sldMkLst>
          <pc:docMk/>
          <pc:sldMk cId="880357559" sldId="534"/>
        </pc:sldMkLst>
      </pc:sldChg>
      <pc:sldChg chg="addSp delSp modSp mod">
        <pc:chgData name="Verbeeck William" userId="9b98557d-4638-497e-9b40-4f2c2b1c3415" providerId="ADAL" clId="{407C8E2E-EEB6-4AEC-918C-999C1FACD927}" dt="2024-01-30T09:54:15.129" v="186" actId="1076"/>
        <pc:sldMkLst>
          <pc:docMk/>
          <pc:sldMk cId="2665123910" sldId="541"/>
        </pc:sldMkLst>
        <pc:picChg chg="add del mod">
          <ac:chgData name="Verbeeck William" userId="9b98557d-4638-497e-9b40-4f2c2b1c3415" providerId="ADAL" clId="{407C8E2E-EEB6-4AEC-918C-999C1FACD927}" dt="2024-01-30T09:54:10.218" v="184" actId="22"/>
          <ac:picMkLst>
            <pc:docMk/>
            <pc:sldMk cId="2665123910" sldId="541"/>
            <ac:picMk id="3" creationId="{E8449B95-E5F1-A323-5700-6335B1F65B28}"/>
          </ac:picMkLst>
        </pc:picChg>
        <pc:picChg chg="add del mod">
          <ac:chgData name="Verbeeck William" userId="9b98557d-4638-497e-9b40-4f2c2b1c3415" providerId="ADAL" clId="{407C8E2E-EEB6-4AEC-918C-999C1FACD927}" dt="2024-01-30T09:54:15.129" v="186" actId="1076"/>
          <ac:picMkLst>
            <pc:docMk/>
            <pc:sldMk cId="2665123910" sldId="541"/>
            <ac:picMk id="4" creationId="{FE46A274-2E84-0C36-6556-26EB3CC865EF}"/>
          </ac:picMkLst>
        </pc:picChg>
      </pc:sldChg>
      <pc:sldChg chg="modNotesTx">
        <pc:chgData name="Verbeeck William" userId="9b98557d-4638-497e-9b40-4f2c2b1c3415" providerId="ADAL" clId="{407C8E2E-EEB6-4AEC-918C-999C1FACD927}" dt="2024-01-30T09:15:25.210" v="162"/>
        <pc:sldMkLst>
          <pc:docMk/>
          <pc:sldMk cId="3223948676" sldId="553"/>
        </pc:sldMkLst>
      </pc:sldChg>
      <pc:sldChg chg="addCm">
        <pc:chgData name="Verbeeck William" userId="9b98557d-4638-497e-9b40-4f2c2b1c3415" providerId="ADAL" clId="{407C8E2E-EEB6-4AEC-918C-999C1FACD927}" dt="2024-01-30T08:35:58.285" v="0" actId="1589"/>
        <pc:sldMkLst>
          <pc:docMk/>
          <pc:sldMk cId="2683245644" sldId="554"/>
        </pc:sldMkLst>
      </pc:sldChg>
      <pc:sldChg chg="modNotesTx">
        <pc:chgData name="Verbeeck William" userId="9b98557d-4638-497e-9b40-4f2c2b1c3415" providerId="ADAL" clId="{407C8E2E-EEB6-4AEC-918C-999C1FACD927}" dt="2024-01-30T09:15:18.843" v="160"/>
        <pc:sldMkLst>
          <pc:docMk/>
          <pc:sldMk cId="520565256" sldId="556"/>
        </pc:sldMkLst>
      </pc:sldChg>
      <pc:sldChg chg="addSp delSp modSp mod">
        <pc:chgData name="Verbeeck William" userId="9b98557d-4638-497e-9b40-4f2c2b1c3415" providerId="ADAL" clId="{407C8E2E-EEB6-4AEC-918C-999C1FACD927}" dt="2024-01-30T09:54:23.937" v="190" actId="1076"/>
        <pc:sldMkLst>
          <pc:docMk/>
          <pc:sldMk cId="2586869277" sldId="559"/>
        </pc:sldMkLst>
        <pc:picChg chg="del">
          <ac:chgData name="Verbeeck William" userId="9b98557d-4638-497e-9b40-4f2c2b1c3415" providerId="ADAL" clId="{407C8E2E-EEB6-4AEC-918C-999C1FACD927}" dt="2024-01-30T09:54:17.382" v="187" actId="478"/>
          <ac:picMkLst>
            <pc:docMk/>
            <pc:sldMk cId="2586869277" sldId="559"/>
            <ac:picMk id="2" creationId="{8FD051F2-B18C-FE75-1122-FC08CC6A3C14}"/>
          </ac:picMkLst>
        </pc:picChg>
        <pc:picChg chg="add mod">
          <ac:chgData name="Verbeeck William" userId="9b98557d-4638-497e-9b40-4f2c2b1c3415" providerId="ADAL" clId="{407C8E2E-EEB6-4AEC-918C-999C1FACD927}" dt="2024-01-30T09:54:23.937" v="190" actId="1076"/>
          <ac:picMkLst>
            <pc:docMk/>
            <pc:sldMk cId="2586869277" sldId="559"/>
            <ac:picMk id="4" creationId="{745BCF8A-1FCA-403A-21B1-64F15B34CE96}"/>
          </ac:picMkLst>
        </pc:picChg>
      </pc:sldChg>
      <pc:sldChg chg="addSp delSp modSp mod">
        <pc:chgData name="Verbeeck William" userId="9b98557d-4638-497e-9b40-4f2c2b1c3415" providerId="ADAL" clId="{407C8E2E-EEB6-4AEC-918C-999C1FACD927}" dt="2024-01-30T09:56:01.047" v="196"/>
        <pc:sldMkLst>
          <pc:docMk/>
          <pc:sldMk cId="4070701288" sldId="561"/>
        </pc:sldMkLst>
        <pc:picChg chg="add mod">
          <ac:chgData name="Verbeeck William" userId="9b98557d-4638-497e-9b40-4f2c2b1c3415" providerId="ADAL" clId="{407C8E2E-EEB6-4AEC-918C-999C1FACD927}" dt="2024-01-30T09:56:01.047" v="196"/>
          <ac:picMkLst>
            <pc:docMk/>
            <pc:sldMk cId="4070701288" sldId="561"/>
            <ac:picMk id="2" creationId="{FEA78078-2CB8-E395-750F-023DE3150A8B}"/>
          </ac:picMkLst>
        </pc:picChg>
        <pc:picChg chg="del">
          <ac:chgData name="Verbeeck William" userId="9b98557d-4638-497e-9b40-4f2c2b1c3415" providerId="ADAL" clId="{407C8E2E-EEB6-4AEC-918C-999C1FACD927}" dt="2024-01-30T09:56:00.272" v="195" actId="478"/>
          <ac:picMkLst>
            <pc:docMk/>
            <pc:sldMk cId="4070701288" sldId="561"/>
            <ac:picMk id="4" creationId="{B8C14D0F-779C-0E5C-B68A-752C4EB1FBB3}"/>
          </ac:picMkLst>
        </pc:picChg>
      </pc:sldChg>
      <pc:sldChg chg="addSp delSp modSp mod">
        <pc:chgData name="Verbeeck William" userId="9b98557d-4638-497e-9b40-4f2c2b1c3415" providerId="ADAL" clId="{407C8E2E-EEB6-4AEC-918C-999C1FACD927}" dt="2024-01-30T09:56:40.399" v="200" actId="1076"/>
        <pc:sldMkLst>
          <pc:docMk/>
          <pc:sldMk cId="2644107009" sldId="563"/>
        </pc:sldMkLst>
        <pc:spChg chg="mod">
          <ac:chgData name="Verbeeck William" userId="9b98557d-4638-497e-9b40-4f2c2b1c3415" providerId="ADAL" clId="{407C8E2E-EEB6-4AEC-918C-999C1FACD927}" dt="2024-01-30T08:40:40.732" v="34" actId="20577"/>
          <ac:spMkLst>
            <pc:docMk/>
            <pc:sldMk cId="2644107009" sldId="563"/>
            <ac:spMk id="490" creationId="{D6C0A30F-53EE-1364-3F88-8BA1BFB9E3A3}"/>
          </ac:spMkLst>
        </pc:spChg>
        <pc:picChg chg="del">
          <ac:chgData name="Verbeeck William" userId="9b98557d-4638-497e-9b40-4f2c2b1c3415" providerId="ADAL" clId="{407C8E2E-EEB6-4AEC-918C-999C1FACD927}" dt="2024-01-30T08:39:33.407" v="1" actId="478"/>
          <ac:picMkLst>
            <pc:docMk/>
            <pc:sldMk cId="2644107009" sldId="563"/>
            <ac:picMk id="2" creationId="{26F05183-C4BF-6078-D252-6770C47A8050}"/>
          </ac:picMkLst>
        </pc:picChg>
        <pc:picChg chg="add del mod">
          <ac:chgData name="Verbeeck William" userId="9b98557d-4638-497e-9b40-4f2c2b1c3415" providerId="ADAL" clId="{407C8E2E-EEB6-4AEC-918C-999C1FACD927}" dt="2024-01-30T09:56:34.671" v="197" actId="478"/>
          <ac:picMkLst>
            <pc:docMk/>
            <pc:sldMk cId="2644107009" sldId="563"/>
            <ac:picMk id="4" creationId="{75C22436-26C0-2A03-AA83-F78146F19DCC}"/>
          </ac:picMkLst>
        </pc:picChg>
        <pc:picChg chg="add mod">
          <ac:chgData name="Verbeeck William" userId="9b98557d-4638-497e-9b40-4f2c2b1c3415" providerId="ADAL" clId="{407C8E2E-EEB6-4AEC-918C-999C1FACD927}" dt="2024-01-30T09:56:40.399" v="200" actId="1076"/>
          <ac:picMkLst>
            <pc:docMk/>
            <pc:sldMk cId="2644107009" sldId="563"/>
            <ac:picMk id="6" creationId="{D3E2C3D6-2909-698B-1353-EE6DE5EB0FA0}"/>
          </ac:picMkLst>
        </pc:picChg>
      </pc:sldChg>
      <pc:sldChg chg="addSp delSp modSp mod">
        <pc:chgData name="Verbeeck William" userId="9b98557d-4638-497e-9b40-4f2c2b1c3415" providerId="ADAL" clId="{407C8E2E-EEB6-4AEC-918C-999C1FACD927}" dt="2024-01-30T09:57:22.991" v="208" actId="22"/>
        <pc:sldMkLst>
          <pc:docMk/>
          <pc:sldMk cId="413212444" sldId="564"/>
        </pc:sldMkLst>
        <pc:spChg chg="mod">
          <ac:chgData name="Verbeeck William" userId="9b98557d-4638-497e-9b40-4f2c2b1c3415" providerId="ADAL" clId="{407C8E2E-EEB6-4AEC-918C-999C1FACD927}" dt="2024-01-30T08:45:46.331" v="86" actId="20577"/>
          <ac:spMkLst>
            <pc:docMk/>
            <pc:sldMk cId="413212444" sldId="564"/>
            <ac:spMk id="490" creationId="{120BABF2-2611-5436-0A59-7508C5DE5621}"/>
          </ac:spMkLst>
        </pc:spChg>
        <pc:picChg chg="del">
          <ac:chgData name="Verbeeck William" userId="9b98557d-4638-497e-9b40-4f2c2b1c3415" providerId="ADAL" clId="{407C8E2E-EEB6-4AEC-918C-999C1FACD927}" dt="2024-01-30T08:45:48.268" v="87" actId="478"/>
          <ac:picMkLst>
            <pc:docMk/>
            <pc:sldMk cId="413212444" sldId="564"/>
            <ac:picMk id="2" creationId="{46FCF3B6-014E-E8F5-BAAE-0CA9219B29E9}"/>
          </ac:picMkLst>
        </pc:picChg>
        <pc:picChg chg="add del">
          <ac:chgData name="Verbeeck William" userId="9b98557d-4638-497e-9b40-4f2c2b1c3415" providerId="ADAL" clId="{407C8E2E-EEB6-4AEC-918C-999C1FACD927}" dt="2024-01-30T09:57:22.626" v="207" actId="478"/>
          <ac:picMkLst>
            <pc:docMk/>
            <pc:sldMk cId="413212444" sldId="564"/>
            <ac:picMk id="4" creationId="{E5DC4A49-0DD5-A89F-9BAE-D88013D749A8}"/>
          </ac:picMkLst>
        </pc:picChg>
        <pc:picChg chg="add">
          <ac:chgData name="Verbeeck William" userId="9b98557d-4638-497e-9b40-4f2c2b1c3415" providerId="ADAL" clId="{407C8E2E-EEB6-4AEC-918C-999C1FACD927}" dt="2024-01-30T09:57:22.991" v="208" actId="22"/>
          <ac:picMkLst>
            <pc:docMk/>
            <pc:sldMk cId="413212444" sldId="564"/>
            <ac:picMk id="6" creationId="{4D0E0EDC-D17B-793B-0149-6000DA554606}"/>
          </ac:picMkLst>
        </pc:picChg>
      </pc:sldChg>
      <pc:sldChg chg="addSp delSp modSp mod">
        <pc:chgData name="Verbeeck William" userId="9b98557d-4638-497e-9b40-4f2c2b1c3415" providerId="ADAL" clId="{407C8E2E-EEB6-4AEC-918C-999C1FACD927}" dt="2024-01-30T09:57:09.098" v="206" actId="1076"/>
        <pc:sldMkLst>
          <pc:docMk/>
          <pc:sldMk cId="1331453983" sldId="565"/>
        </pc:sldMkLst>
        <pc:spChg chg="mod">
          <ac:chgData name="Verbeeck William" userId="9b98557d-4638-497e-9b40-4f2c2b1c3415" providerId="ADAL" clId="{407C8E2E-EEB6-4AEC-918C-999C1FACD927}" dt="2024-01-30T08:42:55.556" v="62" actId="20577"/>
          <ac:spMkLst>
            <pc:docMk/>
            <pc:sldMk cId="1331453983" sldId="565"/>
            <ac:spMk id="490" creationId="{94861EC3-8F80-18A1-7DB2-D1F26DB03432}"/>
          </ac:spMkLst>
        </pc:spChg>
        <pc:picChg chg="del">
          <ac:chgData name="Verbeeck William" userId="9b98557d-4638-497e-9b40-4f2c2b1c3415" providerId="ADAL" clId="{407C8E2E-EEB6-4AEC-918C-999C1FACD927}" dt="2024-01-30T08:42:40.949" v="47" actId="478"/>
          <ac:picMkLst>
            <pc:docMk/>
            <pc:sldMk cId="1331453983" sldId="565"/>
            <ac:picMk id="2" creationId="{BB9743E8-599F-B293-8058-70D977B43C4D}"/>
          </ac:picMkLst>
        </pc:picChg>
        <pc:picChg chg="add del mod">
          <ac:chgData name="Verbeeck William" userId="9b98557d-4638-497e-9b40-4f2c2b1c3415" providerId="ADAL" clId="{407C8E2E-EEB6-4AEC-918C-999C1FACD927}" dt="2024-01-30T09:57:01.739" v="201" actId="478"/>
          <ac:picMkLst>
            <pc:docMk/>
            <pc:sldMk cId="1331453983" sldId="565"/>
            <ac:picMk id="4" creationId="{615225A0-A5BC-46EE-105C-9FFB7DAA73C4}"/>
          </ac:picMkLst>
        </pc:picChg>
        <pc:picChg chg="add del mod">
          <ac:chgData name="Verbeeck William" userId="9b98557d-4638-497e-9b40-4f2c2b1c3415" providerId="ADAL" clId="{407C8E2E-EEB6-4AEC-918C-999C1FACD927}" dt="2024-01-30T09:57:02.351" v="202" actId="478"/>
          <ac:picMkLst>
            <pc:docMk/>
            <pc:sldMk cId="1331453983" sldId="565"/>
            <ac:picMk id="6" creationId="{508945C2-C6E6-BABF-1DE8-6B096D751511}"/>
          </ac:picMkLst>
        </pc:picChg>
        <pc:picChg chg="add mod">
          <ac:chgData name="Verbeeck William" userId="9b98557d-4638-497e-9b40-4f2c2b1c3415" providerId="ADAL" clId="{407C8E2E-EEB6-4AEC-918C-999C1FACD927}" dt="2024-01-30T09:57:09.098" v="206" actId="1076"/>
          <ac:picMkLst>
            <pc:docMk/>
            <pc:sldMk cId="1331453983" sldId="565"/>
            <ac:picMk id="8" creationId="{9B537A0C-FA4A-6F09-0069-5FF3DDCE8A05}"/>
          </ac:picMkLst>
        </pc:picChg>
      </pc:sldChg>
      <pc:sldChg chg="addSp delSp modSp mod ord">
        <pc:chgData name="Verbeeck William" userId="9b98557d-4638-497e-9b40-4f2c2b1c3415" providerId="ADAL" clId="{407C8E2E-EEB6-4AEC-918C-999C1FACD927}" dt="2024-01-30T09:58:51.649" v="227" actId="1076"/>
        <pc:sldMkLst>
          <pc:docMk/>
          <pc:sldMk cId="1182232660" sldId="566"/>
        </pc:sldMkLst>
        <pc:picChg chg="del">
          <ac:chgData name="Verbeeck William" userId="9b98557d-4638-497e-9b40-4f2c2b1c3415" providerId="ADAL" clId="{407C8E2E-EEB6-4AEC-918C-999C1FACD927}" dt="2024-01-30T09:58:39.774" v="222" actId="478"/>
          <ac:picMkLst>
            <pc:docMk/>
            <pc:sldMk cId="1182232660" sldId="566"/>
            <ac:picMk id="2" creationId="{5C8BCDF9-FC8D-93A7-742C-5AB8FB453C81}"/>
          </ac:picMkLst>
        </pc:picChg>
        <pc:picChg chg="add mod">
          <ac:chgData name="Verbeeck William" userId="9b98557d-4638-497e-9b40-4f2c2b1c3415" providerId="ADAL" clId="{407C8E2E-EEB6-4AEC-918C-999C1FACD927}" dt="2024-01-30T09:58:51.649" v="227" actId="1076"/>
          <ac:picMkLst>
            <pc:docMk/>
            <pc:sldMk cId="1182232660" sldId="566"/>
            <ac:picMk id="4" creationId="{6DE1F8F1-84C5-B104-9C71-745CE7AD3EB3}"/>
          </ac:picMkLst>
        </pc:picChg>
      </pc:sldChg>
      <pc:sldChg chg="addSp delSp modSp mod ord">
        <pc:chgData name="Verbeeck William" userId="9b98557d-4638-497e-9b40-4f2c2b1c3415" providerId="ADAL" clId="{407C8E2E-EEB6-4AEC-918C-999C1FACD927}" dt="2024-01-30T09:57:39.725" v="213" actId="1076"/>
        <pc:sldMkLst>
          <pc:docMk/>
          <pc:sldMk cId="2314099427" sldId="567"/>
        </pc:sldMkLst>
        <pc:spChg chg="add del mod ord">
          <ac:chgData name="Verbeeck William" userId="9b98557d-4638-497e-9b40-4f2c2b1c3415" providerId="ADAL" clId="{407C8E2E-EEB6-4AEC-918C-999C1FACD927}" dt="2024-01-30T08:47:29.655" v="111"/>
          <ac:spMkLst>
            <pc:docMk/>
            <pc:sldMk cId="2314099427" sldId="567"/>
            <ac:spMk id="5" creationId="{7A5F3D82-95C1-5760-C939-C54EE1216409}"/>
          </ac:spMkLst>
        </pc:spChg>
        <pc:spChg chg="add del mod">
          <ac:chgData name="Verbeeck William" userId="9b98557d-4638-497e-9b40-4f2c2b1c3415" providerId="ADAL" clId="{407C8E2E-EEB6-4AEC-918C-999C1FACD927}" dt="2024-01-30T09:57:34.962" v="210" actId="478"/>
          <ac:spMkLst>
            <pc:docMk/>
            <pc:sldMk cId="2314099427" sldId="567"/>
            <ac:spMk id="6" creationId="{06EEC15F-D4E5-0001-6FA4-60662D653FD7}"/>
          </ac:spMkLst>
        </pc:spChg>
        <pc:spChg chg="mod">
          <ac:chgData name="Verbeeck William" userId="9b98557d-4638-497e-9b40-4f2c2b1c3415" providerId="ADAL" clId="{407C8E2E-EEB6-4AEC-918C-999C1FACD927}" dt="2024-01-30T08:46:25.761" v="102" actId="20577"/>
          <ac:spMkLst>
            <pc:docMk/>
            <pc:sldMk cId="2314099427" sldId="567"/>
            <ac:spMk id="490" creationId="{08E89C8E-383C-D322-CCA4-AB776F1FC568}"/>
          </ac:spMkLst>
        </pc:spChg>
        <pc:picChg chg="del">
          <ac:chgData name="Verbeeck William" userId="9b98557d-4638-497e-9b40-4f2c2b1c3415" providerId="ADAL" clId="{407C8E2E-EEB6-4AEC-918C-999C1FACD927}" dt="2024-01-30T08:47:03.288" v="103" actId="478"/>
          <ac:picMkLst>
            <pc:docMk/>
            <pc:sldMk cId="2314099427" sldId="567"/>
            <ac:picMk id="2" creationId="{1AD2100D-109F-9577-87A1-86B712E0819D}"/>
          </ac:picMkLst>
        </pc:picChg>
        <pc:picChg chg="add del mod ord">
          <ac:chgData name="Verbeeck William" userId="9b98557d-4638-497e-9b40-4f2c2b1c3415" providerId="ADAL" clId="{407C8E2E-EEB6-4AEC-918C-999C1FACD927}" dt="2024-01-30T09:57:34.255" v="209" actId="478"/>
          <ac:picMkLst>
            <pc:docMk/>
            <pc:sldMk cId="2314099427" sldId="567"/>
            <ac:picMk id="4" creationId="{E48C9674-7442-87AE-A679-AF4969C136FC}"/>
          </ac:picMkLst>
        </pc:picChg>
        <pc:picChg chg="add mod">
          <ac:chgData name="Verbeeck William" userId="9b98557d-4638-497e-9b40-4f2c2b1c3415" providerId="ADAL" clId="{407C8E2E-EEB6-4AEC-918C-999C1FACD927}" dt="2024-01-30T09:57:39.725" v="213" actId="1076"/>
          <ac:picMkLst>
            <pc:docMk/>
            <pc:sldMk cId="2314099427" sldId="567"/>
            <ac:picMk id="8" creationId="{5EB132FF-1975-9F8F-ECB0-B3D9F8091401}"/>
          </ac:picMkLst>
        </pc:picChg>
      </pc:sldChg>
      <pc:sldChg chg="del">
        <pc:chgData name="Verbeeck William" userId="9b98557d-4638-497e-9b40-4f2c2b1c3415" providerId="ADAL" clId="{407C8E2E-EEB6-4AEC-918C-999C1FACD927}" dt="2024-01-30T08:51:34.733" v="152" actId="2696"/>
        <pc:sldMkLst>
          <pc:docMk/>
          <pc:sldMk cId="1906862857" sldId="568"/>
        </pc:sldMkLst>
      </pc:sldChg>
      <pc:sldChg chg="addSp delSp modSp mod">
        <pc:chgData name="Verbeeck William" userId="9b98557d-4638-497e-9b40-4f2c2b1c3415" providerId="ADAL" clId="{407C8E2E-EEB6-4AEC-918C-999C1FACD927}" dt="2024-01-30T09:58:23.567" v="221" actId="1076"/>
        <pc:sldMkLst>
          <pc:docMk/>
          <pc:sldMk cId="4084181861" sldId="569"/>
        </pc:sldMkLst>
        <pc:spChg chg="mod">
          <ac:chgData name="Verbeeck William" userId="9b98557d-4638-497e-9b40-4f2c2b1c3415" providerId="ADAL" clId="{407C8E2E-EEB6-4AEC-918C-999C1FACD927}" dt="2024-01-30T08:48:42.694" v="149" actId="20577"/>
          <ac:spMkLst>
            <pc:docMk/>
            <pc:sldMk cId="4084181861" sldId="569"/>
            <ac:spMk id="490" creationId="{99DD86A4-87C6-7AB1-0D77-D830F481280A}"/>
          </ac:spMkLst>
        </pc:spChg>
        <pc:picChg chg="del">
          <ac:chgData name="Verbeeck William" userId="9b98557d-4638-497e-9b40-4f2c2b1c3415" providerId="ADAL" clId="{407C8E2E-EEB6-4AEC-918C-999C1FACD927}" dt="2024-01-30T09:58:18.999" v="218" actId="478"/>
          <ac:picMkLst>
            <pc:docMk/>
            <pc:sldMk cId="4084181861" sldId="569"/>
            <ac:picMk id="2" creationId="{ED480428-BF42-684D-8A8B-2E9EDAF8E80A}"/>
          </ac:picMkLst>
        </pc:picChg>
        <pc:picChg chg="del">
          <ac:chgData name="Verbeeck William" userId="9b98557d-4638-497e-9b40-4f2c2b1c3415" providerId="ADAL" clId="{407C8E2E-EEB6-4AEC-918C-999C1FACD927}" dt="2024-01-30T09:57:54.259" v="214" actId="478"/>
          <ac:picMkLst>
            <pc:docMk/>
            <pc:sldMk cId="4084181861" sldId="569"/>
            <ac:picMk id="3" creationId="{04D95857-61E8-6267-CED5-E3C0498520E0}"/>
          </ac:picMkLst>
        </pc:picChg>
        <pc:picChg chg="add mod">
          <ac:chgData name="Verbeeck William" userId="9b98557d-4638-497e-9b40-4f2c2b1c3415" providerId="ADAL" clId="{407C8E2E-EEB6-4AEC-918C-999C1FACD927}" dt="2024-01-30T09:57:58.370" v="217" actId="1076"/>
          <ac:picMkLst>
            <pc:docMk/>
            <pc:sldMk cId="4084181861" sldId="569"/>
            <ac:picMk id="5" creationId="{FAC79348-4895-A339-0982-B659AC0F7D4A}"/>
          </ac:picMkLst>
        </pc:picChg>
        <pc:picChg chg="add mod">
          <ac:chgData name="Verbeeck William" userId="9b98557d-4638-497e-9b40-4f2c2b1c3415" providerId="ADAL" clId="{407C8E2E-EEB6-4AEC-918C-999C1FACD927}" dt="2024-01-30T09:58:23.567" v="221" actId="1076"/>
          <ac:picMkLst>
            <pc:docMk/>
            <pc:sldMk cId="4084181861" sldId="569"/>
            <ac:picMk id="7" creationId="{AE2831BA-C05C-BC6C-DCD1-35298DD3AD4F}"/>
          </ac:picMkLst>
        </pc:picChg>
      </pc:sldChg>
      <pc:sldChg chg="addSp delSp modSp mod">
        <pc:chgData name="Verbeeck William" userId="9b98557d-4638-497e-9b40-4f2c2b1c3415" providerId="ADAL" clId="{407C8E2E-EEB6-4AEC-918C-999C1FACD927}" dt="2024-01-30T09:55:49.508" v="194" actId="1076"/>
        <pc:sldMkLst>
          <pc:docMk/>
          <pc:sldMk cId="2605503866" sldId="575"/>
        </pc:sldMkLst>
        <pc:picChg chg="del">
          <ac:chgData name="Verbeeck William" userId="9b98557d-4638-497e-9b40-4f2c2b1c3415" providerId="ADAL" clId="{407C8E2E-EEB6-4AEC-918C-999C1FACD927}" dt="2024-01-30T09:55:41.670" v="191" actId="478"/>
          <ac:picMkLst>
            <pc:docMk/>
            <pc:sldMk cId="2605503866" sldId="575"/>
            <ac:picMk id="2" creationId="{D3C4B67E-871A-A57D-B9D4-C658329DE00B}"/>
          </ac:picMkLst>
        </pc:picChg>
        <pc:picChg chg="add mod">
          <ac:chgData name="Verbeeck William" userId="9b98557d-4638-497e-9b40-4f2c2b1c3415" providerId="ADAL" clId="{407C8E2E-EEB6-4AEC-918C-999C1FACD927}" dt="2024-01-30T09:55:49.508" v="194" actId="1076"/>
          <ac:picMkLst>
            <pc:docMk/>
            <pc:sldMk cId="2605503866" sldId="575"/>
            <ac:picMk id="4" creationId="{52A241F1-9026-92C9-87E1-9AAEB4C58F6E}"/>
          </ac:picMkLst>
        </pc:picChg>
      </pc:sldChg>
      <pc:sldChg chg="addSp delSp modSp mod">
        <pc:chgData name="Verbeeck William" userId="9b98557d-4638-497e-9b40-4f2c2b1c3415" providerId="ADAL" clId="{407C8E2E-EEB6-4AEC-918C-999C1FACD927}" dt="2024-01-30T09:52:33.981" v="173" actId="1076"/>
        <pc:sldMkLst>
          <pc:docMk/>
          <pc:sldMk cId="3137920267" sldId="577"/>
        </pc:sldMkLst>
        <pc:picChg chg="add del mod">
          <ac:chgData name="Verbeeck William" userId="9b98557d-4638-497e-9b40-4f2c2b1c3415" providerId="ADAL" clId="{407C8E2E-EEB6-4AEC-918C-999C1FACD927}" dt="2024-01-30T09:48:12.974" v="165" actId="478"/>
          <ac:picMkLst>
            <pc:docMk/>
            <pc:sldMk cId="3137920267" sldId="577"/>
            <ac:picMk id="4" creationId="{D4D5B447-4414-99A6-C0BB-1E88CF8494A7}"/>
          </ac:picMkLst>
        </pc:picChg>
        <pc:picChg chg="add del mod">
          <ac:chgData name="Verbeeck William" userId="9b98557d-4638-497e-9b40-4f2c2b1c3415" providerId="ADAL" clId="{407C8E2E-EEB6-4AEC-918C-999C1FACD927}" dt="2024-01-30T09:52:28.640" v="170" actId="478"/>
          <ac:picMkLst>
            <pc:docMk/>
            <pc:sldMk cId="3137920267" sldId="577"/>
            <ac:picMk id="6" creationId="{EE8A9618-0FE0-527F-377B-4B5E08CC20D8}"/>
          </ac:picMkLst>
        </pc:picChg>
        <pc:picChg chg="add mod">
          <ac:chgData name="Verbeeck William" userId="9b98557d-4638-497e-9b40-4f2c2b1c3415" providerId="ADAL" clId="{407C8E2E-EEB6-4AEC-918C-999C1FACD927}" dt="2024-01-30T09:52:33.981" v="173" actId="1076"/>
          <ac:picMkLst>
            <pc:docMk/>
            <pc:sldMk cId="3137920267" sldId="577"/>
            <ac:picMk id="8" creationId="{EAA0D0A0-C3C5-CB95-DB56-BA66F87E5908}"/>
          </ac:picMkLst>
        </pc:picChg>
      </pc:sldChg>
      <pc:sldChg chg="del modNotesTx">
        <pc:chgData name="Verbeeck William" userId="9b98557d-4638-497e-9b40-4f2c2b1c3415" providerId="ADAL" clId="{407C8E2E-EEB6-4AEC-918C-999C1FACD927}" dt="2024-01-30T09:59:02.633" v="228" actId="2696"/>
        <pc:sldMkLst>
          <pc:docMk/>
          <pc:sldMk cId="1978706366" sldId="578"/>
        </pc:sldMkLst>
      </pc:sldChg>
      <pc:sldChg chg="addSp delSp modSp add mod">
        <pc:chgData name="Verbeeck William" userId="9b98557d-4638-497e-9b40-4f2c2b1c3415" providerId="ADAL" clId="{407C8E2E-EEB6-4AEC-918C-999C1FACD927}" dt="2024-01-30T10:03:24.806" v="237" actId="1076"/>
        <pc:sldMkLst>
          <pc:docMk/>
          <pc:sldMk cId="2320456108" sldId="581"/>
        </pc:sldMkLst>
        <pc:spChg chg="mod">
          <ac:chgData name="Verbeeck William" userId="9b98557d-4638-497e-9b40-4f2c2b1c3415" providerId="ADAL" clId="{407C8E2E-EEB6-4AEC-918C-999C1FACD927}" dt="2024-01-30T10:02:28.044" v="232"/>
          <ac:spMkLst>
            <pc:docMk/>
            <pc:sldMk cId="2320456108" sldId="581"/>
            <ac:spMk id="490" creationId="{1BCECA58-E520-9602-72AD-651B4A58903E}"/>
          </ac:spMkLst>
        </pc:spChg>
        <pc:picChg chg="add mod">
          <ac:chgData name="Verbeeck William" userId="9b98557d-4638-497e-9b40-4f2c2b1c3415" providerId="ADAL" clId="{407C8E2E-EEB6-4AEC-918C-999C1FACD927}" dt="2024-01-30T10:03:24.806" v="237" actId="1076"/>
          <ac:picMkLst>
            <pc:docMk/>
            <pc:sldMk cId="2320456108" sldId="581"/>
            <ac:picMk id="3" creationId="{2D93F447-1DC5-3AB2-D0AC-4ADFD39662D9}"/>
          </ac:picMkLst>
        </pc:picChg>
        <pc:picChg chg="del mod">
          <ac:chgData name="Verbeeck William" userId="9b98557d-4638-497e-9b40-4f2c2b1c3415" providerId="ADAL" clId="{407C8E2E-EEB6-4AEC-918C-999C1FACD927}" dt="2024-01-30T10:03:18.882" v="234" actId="478"/>
          <ac:picMkLst>
            <pc:docMk/>
            <pc:sldMk cId="2320456108" sldId="581"/>
            <ac:picMk id="4" creationId="{52A241F1-9026-92C9-87E1-9AAEB4C58F6E}"/>
          </ac:picMkLst>
        </pc:picChg>
      </pc:sldChg>
    </pc:docChg>
  </pc:docChgLst>
  <pc:docChgLst>
    <pc:chgData name="Verbeeck William" userId="S::william.verbeeck@vlaanderen.be::9b98557d-4638-497e-9b40-4f2c2b1c3415" providerId="AD" clId="Web-{FF85CF7C-679C-8938-82B9-ED7DEA2AF410}"/>
    <pc:docChg chg="modSld">
      <pc:chgData name="Verbeeck William" userId="S::william.verbeeck@vlaanderen.be::9b98557d-4638-497e-9b40-4f2c2b1c3415" providerId="AD" clId="Web-{FF85CF7C-679C-8938-82B9-ED7DEA2AF410}" dt="2023-11-15T14:10:06.597" v="3"/>
      <pc:docMkLst>
        <pc:docMk/>
      </pc:docMkLst>
      <pc:sldChg chg="modSp">
        <pc:chgData name="Verbeeck William" userId="S::william.verbeeck@vlaanderen.be::9b98557d-4638-497e-9b40-4f2c2b1c3415" providerId="AD" clId="Web-{FF85CF7C-679C-8938-82B9-ED7DEA2AF410}" dt="2023-11-15T14:10:06.597" v="3"/>
        <pc:sldMkLst>
          <pc:docMk/>
          <pc:sldMk cId="0" sldId="292"/>
        </pc:sldMkLst>
        <pc:spChg chg="mod">
          <ac:chgData name="Verbeeck William" userId="S::william.verbeeck@vlaanderen.be::9b98557d-4638-497e-9b40-4f2c2b1c3415" providerId="AD" clId="Web-{FF85CF7C-679C-8938-82B9-ED7DEA2AF410}" dt="2023-11-15T14:09:53.097" v="1" actId="20577"/>
          <ac:spMkLst>
            <pc:docMk/>
            <pc:sldMk cId="0" sldId="292"/>
            <ac:spMk id="782" creationId="{00000000-0000-0000-0000-000000000000}"/>
          </ac:spMkLst>
        </pc:spChg>
        <pc:graphicFrameChg chg="mod modGraphic">
          <ac:chgData name="Verbeeck William" userId="S::william.verbeeck@vlaanderen.be::9b98557d-4638-497e-9b40-4f2c2b1c3415" providerId="AD" clId="Web-{FF85CF7C-679C-8938-82B9-ED7DEA2AF410}" dt="2023-11-15T14:10:06.597" v="3"/>
          <ac:graphicFrameMkLst>
            <pc:docMk/>
            <pc:sldMk cId="0" sldId="292"/>
            <ac:graphicFrameMk id="784" creationId="{00000000-0000-0000-0000-000000000000}"/>
          </ac:graphicFrameMkLst>
        </pc:graphicFrameChg>
      </pc:sldChg>
    </pc:docChg>
  </pc:docChgLst>
  <pc:docChgLst>
    <pc:chgData name="De Cock Jitse" userId="9cc8e242-c866-4cc7-a24e-e9b48782583a" providerId="ADAL" clId="{2518181E-7B8E-4390-B55E-0CCFD3DA6949}"/>
    <pc:docChg chg="undo redo custSel addSld delSld modSld sldOrd">
      <pc:chgData name="De Cock Jitse" userId="9cc8e242-c866-4cc7-a24e-e9b48782583a" providerId="ADAL" clId="{2518181E-7B8E-4390-B55E-0CCFD3DA6949}" dt="2023-11-07T13:48:52.624" v="6327" actId="729"/>
      <pc:docMkLst>
        <pc:docMk/>
      </pc:docMkLst>
      <pc:sldChg chg="modSp del mod">
        <pc:chgData name="De Cock Jitse" userId="9cc8e242-c866-4cc7-a24e-e9b48782583a" providerId="ADAL" clId="{2518181E-7B8E-4390-B55E-0CCFD3DA6949}" dt="2023-11-01T21:19:47.105" v="34" actId="47"/>
        <pc:sldMkLst>
          <pc:docMk/>
          <pc:sldMk cId="0" sldId="256"/>
        </pc:sldMkLst>
        <pc:spChg chg="mod">
          <ac:chgData name="De Cock Jitse" userId="9cc8e242-c866-4cc7-a24e-e9b48782583a" providerId="ADAL" clId="{2518181E-7B8E-4390-B55E-0CCFD3DA6949}" dt="2023-11-01T21:19:24.390" v="1" actId="27636"/>
          <ac:spMkLst>
            <pc:docMk/>
            <pc:sldMk cId="0" sldId="256"/>
            <ac:spMk id="356" creationId="{00000000-0000-0000-0000-000000000000}"/>
          </ac:spMkLst>
        </pc:spChg>
      </pc:sldChg>
      <pc:sldChg chg="modSp mod">
        <pc:chgData name="De Cock Jitse" userId="9cc8e242-c866-4cc7-a24e-e9b48782583a" providerId="ADAL" clId="{2518181E-7B8E-4390-B55E-0CCFD3DA6949}" dt="2023-11-05T19:21:34.407" v="991" actId="20577"/>
        <pc:sldMkLst>
          <pc:docMk/>
          <pc:sldMk cId="0" sldId="259"/>
        </pc:sldMkLst>
        <pc:spChg chg="mod">
          <ac:chgData name="De Cock Jitse" userId="9cc8e242-c866-4cc7-a24e-e9b48782583a" providerId="ADAL" clId="{2518181E-7B8E-4390-B55E-0CCFD3DA6949}" dt="2023-11-05T19:20:50.005" v="899" actId="20577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5T19:21:34.407" v="991" actId="20577"/>
          <ac:spMkLst>
            <pc:docMk/>
            <pc:sldMk cId="0" sldId="259"/>
            <ac:spMk id="38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5T19:21:18.121" v="970" actId="20577"/>
          <ac:spMkLst>
            <pc:docMk/>
            <pc:sldMk cId="0" sldId="259"/>
            <ac:spMk id="398" creationId="{00000000-0000-0000-0000-000000000000}"/>
          </ac:spMkLst>
        </pc:spChg>
      </pc:sldChg>
      <pc:sldChg chg="modSp mod">
        <pc:chgData name="De Cock Jitse" userId="9cc8e242-c866-4cc7-a24e-e9b48782583a" providerId="ADAL" clId="{2518181E-7B8E-4390-B55E-0CCFD3DA6949}" dt="2023-11-06T09:27:49.889" v="5326" actId="20577"/>
        <pc:sldMkLst>
          <pc:docMk/>
          <pc:sldMk cId="0" sldId="260"/>
        </pc:sldMkLst>
        <pc:graphicFrameChg chg="modGraphic">
          <ac:chgData name="De Cock Jitse" userId="9cc8e242-c866-4cc7-a24e-e9b48782583a" providerId="ADAL" clId="{2518181E-7B8E-4390-B55E-0CCFD3DA6949}" dt="2023-11-06T09:27:49.889" v="5326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Sp addCm delCm modCm modNotesTx">
        <pc:chgData name="De Cock Jitse" userId="9cc8e242-c866-4cc7-a24e-e9b48782583a" providerId="ADAL" clId="{2518181E-7B8E-4390-B55E-0CCFD3DA6949}" dt="2023-11-06T23:24:57.156" v="5970" actId="1592"/>
        <pc:sldMkLst>
          <pc:docMk/>
          <pc:sldMk cId="2135242241" sldId="261"/>
        </pc:sldMkLst>
        <pc:picChg chg="mod">
          <ac:chgData name="De Cock Jitse" userId="9cc8e242-c866-4cc7-a24e-e9b48782583a" providerId="ADAL" clId="{2518181E-7B8E-4390-B55E-0CCFD3DA6949}" dt="2023-11-06T23:24:52.866" v="5968"/>
          <ac:picMkLst>
            <pc:docMk/>
            <pc:sldMk cId="2135242241" sldId="261"/>
            <ac:picMk id="410" creationId="{00000000-0000-0000-0000-000000000000}"/>
          </ac:picMkLst>
        </pc:picChg>
      </pc:sldChg>
      <pc:sldChg chg="addCm delCm modCm">
        <pc:chgData name="De Cock Jitse" userId="9cc8e242-c866-4cc7-a24e-e9b48782583a" providerId="ADAL" clId="{2518181E-7B8E-4390-B55E-0CCFD3DA6949}" dt="2023-11-06T22:06:19.112" v="5354" actId="1592"/>
        <pc:sldMkLst>
          <pc:docMk/>
          <pc:sldMk cId="0" sldId="262"/>
        </pc:sldMkLst>
      </pc:sldChg>
      <pc:sldChg chg="del ord addCm modCm">
        <pc:chgData name="De Cock Jitse" userId="9cc8e242-c866-4cc7-a24e-e9b48782583a" providerId="ADAL" clId="{2518181E-7B8E-4390-B55E-0CCFD3DA6949}" dt="2023-11-05T19:27:57.922" v="1002" actId="47"/>
        <pc:sldMkLst>
          <pc:docMk/>
          <pc:sldMk cId="0" sldId="263"/>
        </pc:sldMkLst>
      </pc:sldChg>
      <pc:sldChg chg="modSp del mod ord">
        <pc:chgData name="De Cock Jitse" userId="9cc8e242-c866-4cc7-a24e-e9b48782583a" providerId="ADAL" clId="{2518181E-7B8E-4390-B55E-0CCFD3DA6949}" dt="2023-11-05T19:27:57.922" v="1002" actId="47"/>
        <pc:sldMkLst>
          <pc:docMk/>
          <pc:sldMk cId="0" sldId="264"/>
        </pc:sldMkLst>
        <pc:spChg chg="mod">
          <ac:chgData name="De Cock Jitse" userId="9cc8e242-c866-4cc7-a24e-e9b48782583a" providerId="ADAL" clId="{2518181E-7B8E-4390-B55E-0CCFD3DA6949}" dt="2023-11-01T21:22:10.529" v="74" actId="20577"/>
          <ac:spMkLst>
            <pc:docMk/>
            <pc:sldMk cId="0" sldId="264"/>
            <ac:spMk id="431" creationId="{00000000-0000-0000-0000-000000000000}"/>
          </ac:spMkLst>
        </pc:spChg>
      </pc:sldChg>
      <pc:sldChg chg="del">
        <pc:chgData name="De Cock Jitse" userId="9cc8e242-c866-4cc7-a24e-e9b48782583a" providerId="ADAL" clId="{2518181E-7B8E-4390-B55E-0CCFD3DA6949}" dt="2023-11-01T21:22:26.332" v="75" actId="47"/>
        <pc:sldMkLst>
          <pc:docMk/>
          <pc:sldMk cId="0" sldId="265"/>
        </pc:sldMkLst>
      </pc:sldChg>
      <pc:sldChg chg="del mod modShow">
        <pc:chgData name="De Cock Jitse" userId="9cc8e242-c866-4cc7-a24e-e9b48782583a" providerId="ADAL" clId="{2518181E-7B8E-4390-B55E-0CCFD3DA6949}" dt="2023-11-01T21:22:40.753" v="77" actId="47"/>
        <pc:sldMkLst>
          <pc:docMk/>
          <pc:sldMk cId="0" sldId="266"/>
        </pc:sldMkLst>
      </pc:sldChg>
      <pc:sldChg chg="addSp delSp modSp mod addCm delCm modCm modNotes">
        <pc:chgData name="De Cock Jitse" userId="9cc8e242-c866-4cc7-a24e-e9b48782583a" providerId="ADAL" clId="{2518181E-7B8E-4390-B55E-0CCFD3DA6949}" dt="2023-11-01T21:26:35.138" v="194" actId="1592"/>
        <pc:sldMkLst>
          <pc:docMk/>
          <pc:sldMk cId="0" sldId="273"/>
        </pc:sldMkLst>
        <pc:spChg chg="mod">
          <ac:chgData name="De Cock Jitse" userId="9cc8e242-c866-4cc7-a24e-e9b48782583a" providerId="ADAL" clId="{2518181E-7B8E-4390-B55E-0CCFD3DA6949}" dt="2023-11-01T21:26:11.527" v="193" actId="20577"/>
          <ac:spMkLst>
            <pc:docMk/>
            <pc:sldMk cId="0" sldId="273"/>
            <ac:spMk id="536" creationId="{00000000-0000-0000-0000-000000000000}"/>
          </ac:spMkLst>
        </pc:spChg>
        <pc:picChg chg="add mod">
          <ac:chgData name="De Cock Jitse" userId="9cc8e242-c866-4cc7-a24e-e9b48782583a" providerId="ADAL" clId="{2518181E-7B8E-4390-B55E-0CCFD3DA6949}" dt="2023-11-01T21:25:21.369" v="91" actId="1076"/>
          <ac:picMkLst>
            <pc:docMk/>
            <pc:sldMk cId="0" sldId="273"/>
            <ac:picMk id="3" creationId="{012EFBF7-4489-ABD1-89C1-4F1C7F8A04AA}"/>
          </ac:picMkLst>
        </pc:picChg>
        <pc:picChg chg="del">
          <ac:chgData name="De Cock Jitse" userId="9cc8e242-c866-4cc7-a24e-e9b48782583a" providerId="ADAL" clId="{2518181E-7B8E-4390-B55E-0CCFD3DA6949}" dt="2023-11-01T21:25:14.487" v="88" actId="478"/>
          <ac:picMkLst>
            <pc:docMk/>
            <pc:sldMk cId="0" sldId="273"/>
            <ac:picMk id="540" creationId="{00000000-0000-0000-0000-000000000000}"/>
          </ac:picMkLst>
        </pc:picChg>
      </pc:sldChg>
      <pc:sldChg chg="modSp del mod">
        <pc:chgData name="De Cock Jitse" userId="9cc8e242-c866-4cc7-a24e-e9b48782583a" providerId="ADAL" clId="{2518181E-7B8E-4390-B55E-0CCFD3DA6949}" dt="2023-11-05T23:08:53.755" v="4850" actId="2696"/>
        <pc:sldMkLst>
          <pc:docMk/>
          <pc:sldMk cId="0" sldId="274"/>
        </pc:sldMkLst>
        <pc:spChg chg="mod">
          <ac:chgData name="De Cock Jitse" userId="9cc8e242-c866-4cc7-a24e-e9b48782583a" providerId="ADAL" clId="{2518181E-7B8E-4390-B55E-0CCFD3DA6949}" dt="2023-11-01T21:23:15.964" v="84" actId="20577"/>
          <ac:spMkLst>
            <pc:docMk/>
            <pc:sldMk cId="0" sldId="274"/>
            <ac:spMk id="54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26:54.770" v="220" actId="20577"/>
          <ac:spMkLst>
            <pc:docMk/>
            <pc:sldMk cId="0" sldId="274"/>
            <ac:spMk id="54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27:03.162" v="247" actId="20577"/>
          <ac:spMkLst>
            <pc:docMk/>
            <pc:sldMk cId="0" sldId="274"/>
            <ac:spMk id="548" creationId="{00000000-0000-0000-0000-000000000000}"/>
          </ac:spMkLst>
        </pc:spChg>
      </pc:sldChg>
      <pc:sldChg chg="del mod modShow addCm modCm">
        <pc:chgData name="De Cock Jitse" userId="9cc8e242-c866-4cc7-a24e-e9b48782583a" providerId="ADAL" clId="{2518181E-7B8E-4390-B55E-0CCFD3DA6949}" dt="2023-11-05T23:08:53.755" v="4850" actId="2696"/>
        <pc:sldMkLst>
          <pc:docMk/>
          <pc:sldMk cId="0" sldId="275"/>
        </pc:sldMkLst>
      </pc:sldChg>
      <pc:sldChg chg="modSp mod">
        <pc:chgData name="De Cock Jitse" userId="9cc8e242-c866-4cc7-a24e-e9b48782583a" providerId="ADAL" clId="{2518181E-7B8E-4390-B55E-0CCFD3DA6949}" dt="2023-11-01T21:28:07.798" v="252" actId="14826"/>
        <pc:sldMkLst>
          <pc:docMk/>
          <pc:sldMk cId="0" sldId="276"/>
        </pc:sldMkLst>
        <pc:picChg chg="mod">
          <ac:chgData name="De Cock Jitse" userId="9cc8e242-c866-4cc7-a24e-e9b48782583a" providerId="ADAL" clId="{2518181E-7B8E-4390-B55E-0CCFD3DA6949}" dt="2023-11-01T21:28:07.798" v="252" actId="14826"/>
          <ac:picMkLst>
            <pc:docMk/>
            <pc:sldMk cId="0" sldId="276"/>
            <ac:picMk id="565" creationId="{00000000-0000-0000-0000-000000000000}"/>
          </ac:picMkLst>
        </pc:picChg>
      </pc:sldChg>
      <pc:sldChg chg="modSp mod">
        <pc:chgData name="De Cock Jitse" userId="9cc8e242-c866-4cc7-a24e-e9b48782583a" providerId="ADAL" clId="{2518181E-7B8E-4390-B55E-0CCFD3DA6949}" dt="2023-11-01T21:29:12.156" v="271" actId="20577"/>
        <pc:sldMkLst>
          <pc:docMk/>
          <pc:sldMk cId="0" sldId="277"/>
        </pc:sldMkLst>
        <pc:spChg chg="mod">
          <ac:chgData name="De Cock Jitse" userId="9cc8e242-c866-4cc7-a24e-e9b48782583a" providerId="ADAL" clId="{2518181E-7B8E-4390-B55E-0CCFD3DA6949}" dt="2023-11-01T21:29:12.156" v="271" actId="20577"/>
          <ac:spMkLst>
            <pc:docMk/>
            <pc:sldMk cId="0" sldId="277"/>
            <ac:spMk id="572" creationId="{00000000-0000-0000-0000-000000000000}"/>
          </ac:spMkLst>
        </pc:spChg>
        <pc:picChg chg="mod">
          <ac:chgData name="De Cock Jitse" userId="9cc8e242-c866-4cc7-a24e-e9b48782583a" providerId="ADAL" clId="{2518181E-7B8E-4390-B55E-0CCFD3DA6949}" dt="2023-11-01T21:28:39.199" v="253" actId="14826"/>
          <ac:picMkLst>
            <pc:docMk/>
            <pc:sldMk cId="0" sldId="277"/>
            <ac:picMk id="570" creationId="{00000000-0000-0000-0000-000000000000}"/>
          </ac:picMkLst>
        </pc:picChg>
      </pc:sldChg>
      <pc:sldChg chg="modSp mod">
        <pc:chgData name="De Cock Jitse" userId="9cc8e242-c866-4cc7-a24e-e9b48782583a" providerId="ADAL" clId="{2518181E-7B8E-4390-B55E-0CCFD3DA6949}" dt="2023-11-01T21:29:49.853" v="272" actId="14826"/>
        <pc:sldMkLst>
          <pc:docMk/>
          <pc:sldMk cId="0" sldId="278"/>
        </pc:sldMkLst>
        <pc:picChg chg="mod">
          <ac:chgData name="De Cock Jitse" userId="9cc8e242-c866-4cc7-a24e-e9b48782583a" providerId="ADAL" clId="{2518181E-7B8E-4390-B55E-0CCFD3DA6949}" dt="2023-11-01T21:29:49.853" v="272" actId="14826"/>
          <ac:picMkLst>
            <pc:docMk/>
            <pc:sldMk cId="0" sldId="278"/>
            <ac:picMk id="578" creationId="{00000000-0000-0000-0000-000000000000}"/>
          </ac:picMkLst>
        </pc:picChg>
      </pc:sldChg>
      <pc:sldChg chg="modNotesTx">
        <pc:chgData name="De Cock Jitse" userId="9cc8e242-c866-4cc7-a24e-e9b48782583a" providerId="ADAL" clId="{2518181E-7B8E-4390-B55E-0CCFD3DA6949}" dt="2023-11-06T22:07:03.916" v="5355" actId="20577"/>
        <pc:sldMkLst>
          <pc:docMk/>
          <pc:sldMk cId="0" sldId="280"/>
        </pc:sldMkLst>
      </pc:sldChg>
      <pc:sldChg chg="del">
        <pc:chgData name="De Cock Jitse" userId="9cc8e242-c866-4cc7-a24e-e9b48782583a" providerId="ADAL" clId="{2518181E-7B8E-4390-B55E-0CCFD3DA6949}" dt="2023-11-05T22:24:03.455" v="4456" actId="47"/>
        <pc:sldMkLst>
          <pc:docMk/>
          <pc:sldMk cId="0" sldId="288"/>
        </pc:sldMkLst>
      </pc:sldChg>
      <pc:sldChg chg="addSp delSp modSp mod">
        <pc:chgData name="De Cock Jitse" userId="9cc8e242-c866-4cc7-a24e-e9b48782583a" providerId="ADAL" clId="{2518181E-7B8E-4390-B55E-0CCFD3DA6949}" dt="2023-11-05T19:33:03.215" v="1104" actId="1076"/>
        <pc:sldMkLst>
          <pc:docMk/>
          <pc:sldMk cId="0" sldId="291"/>
        </pc:sldMkLst>
        <pc:picChg chg="add mod">
          <ac:chgData name="De Cock Jitse" userId="9cc8e242-c866-4cc7-a24e-e9b48782583a" providerId="ADAL" clId="{2518181E-7B8E-4390-B55E-0CCFD3DA6949}" dt="2023-11-05T19:33:03.215" v="1104" actId="1076"/>
          <ac:picMkLst>
            <pc:docMk/>
            <pc:sldMk cId="0" sldId="291"/>
            <ac:picMk id="2" creationId="{CF7D8AD5-7CC1-91B8-772F-1F175129D934}"/>
          </ac:picMkLst>
        </pc:picChg>
        <pc:picChg chg="del">
          <ac:chgData name="De Cock Jitse" userId="9cc8e242-c866-4cc7-a24e-e9b48782583a" providerId="ADAL" clId="{2518181E-7B8E-4390-B55E-0CCFD3DA6949}" dt="2023-11-05T19:32:56.463" v="1101" actId="478"/>
          <ac:picMkLst>
            <pc:docMk/>
            <pc:sldMk cId="0" sldId="291"/>
            <ac:picMk id="777" creationId="{00000000-0000-0000-0000-000000000000}"/>
          </ac:picMkLst>
        </pc:picChg>
      </pc:sldChg>
      <pc:sldChg chg="modSp mod">
        <pc:chgData name="De Cock Jitse" userId="9cc8e242-c866-4cc7-a24e-e9b48782583a" providerId="ADAL" clId="{2518181E-7B8E-4390-B55E-0CCFD3DA6949}" dt="2023-11-05T23:03:40.934" v="4845" actId="20577"/>
        <pc:sldMkLst>
          <pc:docMk/>
          <pc:sldMk cId="0" sldId="292"/>
        </pc:sldMkLst>
        <pc:graphicFrameChg chg="modGraphic">
          <ac:chgData name="De Cock Jitse" userId="9cc8e242-c866-4cc7-a24e-e9b48782583a" providerId="ADAL" clId="{2518181E-7B8E-4390-B55E-0CCFD3DA6949}" dt="2023-11-05T23:03:40.934" v="4845" actId="20577"/>
          <ac:graphicFrameMkLst>
            <pc:docMk/>
            <pc:sldMk cId="0" sldId="292"/>
            <ac:graphicFrameMk id="784" creationId="{00000000-0000-0000-0000-000000000000}"/>
          </ac:graphicFrameMkLst>
        </pc:graphicFrameChg>
      </pc:sldChg>
      <pc:sldChg chg="addSp delSp modSp mod">
        <pc:chgData name="De Cock Jitse" userId="9cc8e242-c866-4cc7-a24e-e9b48782583a" providerId="ADAL" clId="{2518181E-7B8E-4390-B55E-0CCFD3DA6949}" dt="2023-11-05T19:34:11.744" v="1143" actId="20577"/>
        <pc:sldMkLst>
          <pc:docMk/>
          <pc:sldMk cId="0" sldId="293"/>
        </pc:sldMkLst>
        <pc:spChg chg="mod">
          <ac:chgData name="De Cock Jitse" userId="9cc8e242-c866-4cc7-a24e-e9b48782583a" providerId="ADAL" clId="{2518181E-7B8E-4390-B55E-0CCFD3DA6949}" dt="2023-11-05T19:34:11.744" v="1143" actId="20577"/>
          <ac:spMkLst>
            <pc:docMk/>
            <pc:sldMk cId="0" sldId="293"/>
            <ac:spMk id="790" creationId="{00000000-0000-0000-0000-000000000000}"/>
          </ac:spMkLst>
        </pc:spChg>
        <pc:picChg chg="add mod">
          <ac:chgData name="De Cock Jitse" userId="9cc8e242-c866-4cc7-a24e-e9b48782583a" providerId="ADAL" clId="{2518181E-7B8E-4390-B55E-0CCFD3DA6949}" dt="2023-11-05T19:33:31.168" v="1108" actId="1076"/>
          <ac:picMkLst>
            <pc:docMk/>
            <pc:sldMk cId="0" sldId="293"/>
            <ac:picMk id="2" creationId="{FF1819B8-3ADE-0C35-ED5A-E6841104230C}"/>
          </ac:picMkLst>
        </pc:picChg>
        <pc:picChg chg="del">
          <ac:chgData name="De Cock Jitse" userId="9cc8e242-c866-4cc7-a24e-e9b48782583a" providerId="ADAL" clId="{2518181E-7B8E-4390-B55E-0CCFD3DA6949}" dt="2023-11-05T19:33:24.672" v="1105" actId="478"/>
          <ac:picMkLst>
            <pc:docMk/>
            <pc:sldMk cId="0" sldId="293"/>
            <ac:picMk id="791" creationId="{00000000-0000-0000-0000-000000000000}"/>
          </ac:picMkLst>
        </pc:picChg>
      </pc:sldChg>
      <pc:sldChg chg="addSp delSp modSp mod addCm delCm modCm modNotes">
        <pc:chgData name="De Cock Jitse" userId="9cc8e242-c866-4cc7-a24e-e9b48782583a" providerId="ADAL" clId="{2518181E-7B8E-4390-B55E-0CCFD3DA6949}" dt="2023-11-06T22:10:54.566" v="5408" actId="20577"/>
        <pc:sldMkLst>
          <pc:docMk/>
          <pc:sldMk cId="0" sldId="294"/>
        </pc:sldMkLst>
        <pc:spChg chg="mod">
          <ac:chgData name="De Cock Jitse" userId="9cc8e242-c866-4cc7-a24e-e9b48782583a" providerId="ADAL" clId="{2518181E-7B8E-4390-B55E-0CCFD3DA6949}" dt="2023-11-06T22:10:54.566" v="5408" actId="20577"/>
          <ac:spMkLst>
            <pc:docMk/>
            <pc:sldMk cId="0" sldId="294"/>
            <ac:spMk id="797" creationId="{00000000-0000-0000-0000-000000000000}"/>
          </ac:spMkLst>
        </pc:spChg>
        <pc:picChg chg="add mod">
          <ac:chgData name="De Cock Jitse" userId="9cc8e242-c866-4cc7-a24e-e9b48782583a" providerId="ADAL" clId="{2518181E-7B8E-4390-B55E-0CCFD3DA6949}" dt="2023-11-05T22:20:18.155" v="4409" actId="1076"/>
          <ac:picMkLst>
            <pc:docMk/>
            <pc:sldMk cId="0" sldId="294"/>
            <ac:picMk id="3" creationId="{95D2BEBA-9ACB-6545-D597-6B16FC0125B8}"/>
          </ac:picMkLst>
        </pc:picChg>
        <pc:picChg chg="del">
          <ac:chgData name="De Cock Jitse" userId="9cc8e242-c866-4cc7-a24e-e9b48782583a" providerId="ADAL" clId="{2518181E-7B8E-4390-B55E-0CCFD3DA6949}" dt="2023-11-05T22:20:13.172" v="4406" actId="478"/>
          <ac:picMkLst>
            <pc:docMk/>
            <pc:sldMk cId="0" sldId="294"/>
            <ac:picMk id="798" creationId="{00000000-0000-0000-0000-000000000000}"/>
          </ac:picMkLst>
        </pc:picChg>
      </pc:sldChg>
      <pc:sldChg chg="del">
        <pc:chgData name="De Cock Jitse" userId="9cc8e242-c866-4cc7-a24e-e9b48782583a" providerId="ADAL" clId="{2518181E-7B8E-4390-B55E-0CCFD3DA6949}" dt="2023-11-05T22:20:45.114" v="4453" actId="47"/>
        <pc:sldMkLst>
          <pc:docMk/>
          <pc:sldMk cId="0" sldId="295"/>
        </pc:sldMkLst>
      </pc:sldChg>
      <pc:sldChg chg="del">
        <pc:chgData name="De Cock Jitse" userId="9cc8e242-c866-4cc7-a24e-e9b48782583a" providerId="ADAL" clId="{2518181E-7B8E-4390-B55E-0CCFD3DA6949}" dt="2023-11-05T22:20:46.603" v="4454" actId="47"/>
        <pc:sldMkLst>
          <pc:docMk/>
          <pc:sldMk cId="0" sldId="296"/>
        </pc:sldMkLst>
      </pc:sldChg>
      <pc:sldChg chg="modSp mod">
        <pc:chgData name="De Cock Jitse" userId="9cc8e242-c866-4cc7-a24e-e9b48782583a" providerId="ADAL" clId="{2518181E-7B8E-4390-B55E-0CCFD3DA6949}" dt="2023-11-05T22:18:09.802" v="4354" actId="20577"/>
        <pc:sldMkLst>
          <pc:docMk/>
          <pc:sldMk cId="0" sldId="298"/>
        </pc:sldMkLst>
        <pc:spChg chg="mod">
          <ac:chgData name="De Cock Jitse" userId="9cc8e242-c866-4cc7-a24e-e9b48782583a" providerId="ADAL" clId="{2518181E-7B8E-4390-B55E-0CCFD3DA6949}" dt="2023-11-05T22:18:09.802" v="4354" actId="20577"/>
          <ac:spMkLst>
            <pc:docMk/>
            <pc:sldMk cId="0" sldId="298"/>
            <ac:spMk id="856" creationId="{00000000-0000-0000-0000-000000000000}"/>
          </ac:spMkLst>
        </pc:spChg>
      </pc:sldChg>
      <pc:sldChg chg="addSp modSp del modNotes">
        <pc:chgData name="De Cock Jitse" userId="9cc8e242-c866-4cc7-a24e-e9b48782583a" providerId="ADAL" clId="{2518181E-7B8E-4390-B55E-0CCFD3DA6949}" dt="2023-11-01T22:05:01.895" v="400" actId="2696"/>
        <pc:sldMkLst>
          <pc:docMk/>
          <pc:sldMk cId="0" sldId="300"/>
        </pc:sldMkLst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6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7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7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74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7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7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78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8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8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8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8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88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8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94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9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9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898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0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0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0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0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1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1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1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1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1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2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2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2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2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2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2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3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3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3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4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4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44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4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4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48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5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5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5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54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6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6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6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64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6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6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6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7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7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7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8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8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8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8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88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8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9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8:00.905" v="349"/>
          <ac:spMkLst>
            <pc:docMk/>
            <pc:sldMk cId="0" sldId="300"/>
            <ac:spMk id="992" creationId="{00000000-0000-0000-0000-000000000000}"/>
          </ac:spMkLst>
        </pc:s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868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870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873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876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881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884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887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893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896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01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04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09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14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18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21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25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28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31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40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43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46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49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52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59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62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65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68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71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79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84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87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1T21:58:00.905" v="349"/>
          <ac:grpSpMkLst>
            <pc:docMk/>
            <pc:sldMk cId="0" sldId="300"/>
            <ac:grpSpMk id="990" creationId="{00000000-0000-0000-0000-000000000000}"/>
          </ac:grpSpMkLst>
        </pc:grpChg>
        <pc:cxnChg chg="add 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2" creationId="{739707B5-B1BE-CCD8-931B-3A5F953A74C1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879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880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890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891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892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899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00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07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08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12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13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17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24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34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35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36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37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38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39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55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56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57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58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74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75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76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77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78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82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83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93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94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1T21:58:00.905" v="349"/>
          <ac:cxnSpMkLst>
            <pc:docMk/>
            <pc:sldMk cId="0" sldId="300"/>
            <ac:cxnSpMk id="995" creationId="{00000000-0000-0000-0000-000000000000}"/>
          </ac:cxnSpMkLst>
        </pc:cxnChg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01"/>
        </pc:sldMkLst>
      </pc:sldChg>
      <pc:sldChg chg="addSp delSp modSp mod ord modShow addCm delCm modCm">
        <pc:chgData name="De Cock Jitse" userId="9cc8e242-c866-4cc7-a24e-e9b48782583a" providerId="ADAL" clId="{2518181E-7B8E-4390-B55E-0CCFD3DA6949}" dt="2023-11-07T11:56:48.789" v="6250" actId="20577"/>
        <pc:sldMkLst>
          <pc:docMk/>
          <pc:sldMk cId="0" sldId="302"/>
        </pc:sldMkLst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3" creationId="{2D8756BE-B058-2884-349E-8D7F8FDAE281}"/>
          </ac:spMkLst>
        </pc:spChg>
        <pc:spChg chg="mod">
          <ac:chgData name="De Cock Jitse" userId="9cc8e242-c866-4cc7-a24e-e9b48782583a" providerId="ADAL" clId="{2518181E-7B8E-4390-B55E-0CCFD3DA6949}" dt="2023-11-05T20:12:43.973" v="1433"/>
          <ac:spMkLst>
            <pc:docMk/>
            <pc:sldMk cId="0" sldId="302"/>
            <ac:spMk id="3" creationId="{842AA0D8-A936-07E4-5E8A-4A5AC5C1A007}"/>
          </ac:spMkLst>
        </pc:spChg>
        <pc:spChg chg="add del">
          <ac:chgData name="De Cock Jitse" userId="9cc8e242-c866-4cc7-a24e-e9b48782583a" providerId="ADAL" clId="{2518181E-7B8E-4390-B55E-0CCFD3DA6949}" dt="2023-11-07T11:55:51.885" v="6224" actId="478"/>
          <ac:spMkLst>
            <pc:docMk/>
            <pc:sldMk cId="0" sldId="302"/>
            <ac:spMk id="3" creationId="{CC664CCC-2AA8-A21F-98AB-8DF08603E818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4" creationId="{34147935-B340-DDEF-3BAC-C94B3C8BCDB2}"/>
          </ac:spMkLst>
        </pc:spChg>
        <pc:spChg chg="mod">
          <ac:chgData name="De Cock Jitse" userId="9cc8e242-c866-4cc7-a24e-e9b48782583a" providerId="ADAL" clId="{2518181E-7B8E-4390-B55E-0CCFD3DA6949}" dt="2023-11-05T20:12:43.973" v="1433"/>
          <ac:spMkLst>
            <pc:docMk/>
            <pc:sldMk cId="0" sldId="302"/>
            <ac:spMk id="4" creationId="{9B80AF1D-6D7F-30D4-CFEF-C47A0649B523}"/>
          </ac:spMkLst>
        </pc:spChg>
        <pc:spChg chg="add mod">
          <ac:chgData name="De Cock Jitse" userId="9cc8e242-c866-4cc7-a24e-e9b48782583a" providerId="ADAL" clId="{2518181E-7B8E-4390-B55E-0CCFD3DA6949}" dt="2023-11-07T11:56:45.282" v="6243" actId="1076"/>
          <ac:spMkLst>
            <pc:docMk/>
            <pc:sldMk cId="0" sldId="302"/>
            <ac:spMk id="5" creationId="{302F859A-896D-7D4B-E166-F98675DA66CB}"/>
          </ac:spMkLst>
        </pc:spChg>
        <pc:spChg chg="add mod">
          <ac:chgData name="De Cock Jitse" userId="9cc8e242-c866-4cc7-a24e-e9b48782583a" providerId="ADAL" clId="{2518181E-7B8E-4390-B55E-0CCFD3DA6949}" dt="2023-11-07T11:56:48.789" v="6250" actId="20577"/>
          <ac:spMkLst>
            <pc:docMk/>
            <pc:sldMk cId="0" sldId="302"/>
            <ac:spMk id="6" creationId="{00C5D22C-368D-9636-BC23-1008F41CF509}"/>
          </ac:spMkLst>
        </pc:spChg>
        <pc:spChg chg="mod">
          <ac:chgData name="De Cock Jitse" userId="9cc8e242-c866-4cc7-a24e-e9b48782583a" providerId="ADAL" clId="{2518181E-7B8E-4390-B55E-0CCFD3DA6949}" dt="2023-11-05T20:12:47.670" v="1435"/>
          <ac:spMkLst>
            <pc:docMk/>
            <pc:sldMk cId="0" sldId="302"/>
            <ac:spMk id="6" creationId="{52BC6311-6E08-8DD6-741E-D826A39B1FE5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6" creationId="{661EB4AF-A56F-E7CB-2535-69AE97983B76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7" creationId="{57412585-AF13-6345-FF06-DE8BB7CBC387}"/>
          </ac:spMkLst>
        </pc:spChg>
        <pc:spChg chg="mod">
          <ac:chgData name="De Cock Jitse" userId="9cc8e242-c866-4cc7-a24e-e9b48782583a" providerId="ADAL" clId="{2518181E-7B8E-4390-B55E-0CCFD3DA6949}" dt="2023-11-05T20:12:47.670" v="1435"/>
          <ac:spMkLst>
            <pc:docMk/>
            <pc:sldMk cId="0" sldId="302"/>
            <ac:spMk id="7" creationId="{CEB06054-6249-3A50-16E2-27B3A674734F}"/>
          </ac:spMkLst>
        </pc:spChg>
        <pc:spChg chg="mod topLvl">
          <ac:chgData name="De Cock Jitse" userId="9cc8e242-c866-4cc7-a24e-e9b48782583a" providerId="ADAL" clId="{2518181E-7B8E-4390-B55E-0CCFD3DA6949}" dt="2023-11-07T11:55:56.700" v="6225" actId="165"/>
          <ac:spMkLst>
            <pc:docMk/>
            <pc:sldMk cId="0" sldId="302"/>
            <ac:spMk id="9" creationId="{686A5D7C-D8F3-981C-D5B6-1BCDC34D788F}"/>
          </ac:spMkLst>
        </pc:spChg>
        <pc:spChg chg="mod topLvl">
          <ac:chgData name="De Cock Jitse" userId="9cc8e242-c866-4cc7-a24e-e9b48782583a" providerId="ADAL" clId="{2518181E-7B8E-4390-B55E-0CCFD3DA6949}" dt="2023-11-07T11:55:56.700" v="6225" actId="165"/>
          <ac:spMkLst>
            <pc:docMk/>
            <pc:sldMk cId="0" sldId="302"/>
            <ac:spMk id="10" creationId="{30B85FB2-06D6-990F-FDED-4410780022E8}"/>
          </ac:spMkLst>
        </pc:spChg>
        <pc:spChg chg="add mod topLvl">
          <ac:chgData name="De Cock Jitse" userId="9cc8e242-c866-4cc7-a24e-e9b48782583a" providerId="ADAL" clId="{2518181E-7B8E-4390-B55E-0CCFD3DA6949}" dt="2023-11-07T11:56:45.282" v="6243" actId="1076"/>
          <ac:spMkLst>
            <pc:docMk/>
            <pc:sldMk cId="0" sldId="302"/>
            <ac:spMk id="11" creationId="{D97C52AB-6334-19C9-DF5A-A7A9CC8C265B}"/>
          </ac:spMkLst>
        </pc:spChg>
        <pc:spChg chg="add mod topLvl">
          <ac:chgData name="De Cock Jitse" userId="9cc8e242-c866-4cc7-a24e-e9b48782583a" providerId="ADAL" clId="{2518181E-7B8E-4390-B55E-0CCFD3DA6949}" dt="2023-11-07T11:56:45.282" v="6243" actId="1076"/>
          <ac:spMkLst>
            <pc:docMk/>
            <pc:sldMk cId="0" sldId="302"/>
            <ac:spMk id="12" creationId="{A48685E2-E82B-CFFD-6D5E-3A05686E3843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17" creationId="{C67DE841-5C14-AD51-5E75-4DB1FDA4D0C8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18" creationId="{ED683A72-17AB-5C69-AEFE-BD08176BAA29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25" creationId="{2BC3D675-C0FE-812F-CAA3-D04F73A6AF2F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26" creationId="{DB09B1F0-8DF0-39A7-7402-858E01EABE80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28" creationId="{CD4D7000-D2A0-36B1-93AE-A735C8333247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29" creationId="{6D928F61-69E8-6731-347F-58B5EE56482A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31" creationId="{5C4D805D-7EF0-A3EC-BC63-127F244F12B3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32" creationId="{7E1100F2-76A3-09B1-8B00-7455A682FD7D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34" creationId="{D7694A65-DC2E-4CC5-973A-FF4ED4779F64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35" creationId="{0F06FBB8-D603-AE73-91DB-D33DB4CF2729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37" creationId="{8B50A16C-2FC0-3009-0208-78CFD8E7EA7E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38" creationId="{6F882D83-04EC-94B0-7136-E364AFB1042F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40" creationId="{9D1588EB-C0E5-354F-E5E0-F37F14D39BE6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41" creationId="{0DEB4116-81E6-8DB2-E09E-16D3459BE91D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43" creationId="{0FA388EC-5F0C-F751-ACCB-790D7DEF5EE0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44" creationId="{6C265235-22D3-C73D-E93E-CE23360DED88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46" creationId="{FFA381A8-9CC3-D012-099F-296C0B29BE9D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47" creationId="{8EB5AF95-4048-4612-ECBB-92D22E9D7D44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49" creationId="{942DE5E1-4FB1-F9C4-695B-844BAE6A7C5E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50" creationId="{5D1898BA-4B34-AF50-1E5F-F978293BB004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52" creationId="{B1A94440-53D6-E7C9-2814-94ADA3973511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53" creationId="{6C996575-C922-7898-994A-CC4F62B4578A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55" creationId="{8E21F6DE-4AA0-D496-328C-07B87DDAD41B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56" creationId="{E5328F1E-66EE-7520-E7CE-A45542185D3F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58" creationId="{350CD399-E0D0-D5A1-52E2-748D90DE1BDE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59" creationId="{34EFF1E5-C305-798D-D17D-1F882A999A37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61" creationId="{46EAE5EE-712F-3D67-18F1-3495DA11EB9F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62" creationId="{F4B012C9-7307-4A0D-E6FD-79D80AAD6BF4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960" creationId="{826D1940-EC7A-9351-3A4C-7B0A21A3076C}"/>
          </ac:spMkLst>
        </pc:spChg>
        <pc:spChg chg="mod">
          <ac:chgData name="De Cock Jitse" userId="9cc8e242-c866-4cc7-a24e-e9b48782583a" providerId="ADAL" clId="{2518181E-7B8E-4390-B55E-0CCFD3DA6949}" dt="2023-11-06T22:44:16.161" v="5467"/>
          <ac:spMkLst>
            <pc:docMk/>
            <pc:sldMk cId="0" sldId="302"/>
            <ac:spMk id="961" creationId="{8E71F2E8-3207-4062-57C3-6872188EA4B0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75" creationId="{ABDB4464-2797-B41F-326E-CEB01ED7B460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76" creationId="{CFB7E9AF-1893-95F9-3BB6-99FC13B9ECB2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78" creationId="{A7FB8DF4-095D-D457-ABD3-0485FD3E1EC6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79" creationId="{95883713-2829-B6F1-CF2A-8C100FE1A368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81" creationId="{056CDF02-D0A7-95A0-1F94-A266346D9D0C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82" creationId="{C3AF1009-4278-A777-4463-832674E3E0E2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84" creationId="{97F5182A-E572-D7B4-0A19-A220EBAD3772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85" creationId="{ED52F81F-DDD0-1FCC-EE90-D6A7E0BF4C5B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87" creationId="{1D968F65-206F-72DA-0C77-69FEE8F1C77C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88" creationId="{4ADD7862-71EF-7E58-A073-E6FDE9465A91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90" creationId="{14AFC4CD-F56B-C065-89CF-FE439B9C287B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91" creationId="{64B5F502-B24A-248F-BFA0-CD3F1741B148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93" creationId="{49685059-19FC-29A7-7603-607095CB8F26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94" creationId="{AE5FAC19-992F-5B58-6F9E-D22061DA31B1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96" creationId="{D530730A-5625-3EA7-A3CA-6EB3BB5EC281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997" creationId="{8FB7D012-40FA-2915-D965-A5B11AFA1EDE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04" creationId="{13F15D75-ABD4-4DF1-3A23-52386D5BFCE7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05" creationId="{4115F80C-4820-A8E3-17BC-BE2C073A83F9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07" creationId="{97A9DA04-E3E9-F724-7BEC-C8F8D65EF63E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08" creationId="{12E1A657-CF40-B495-C288-E87C47B48246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10" creationId="{0F79973C-9EC9-FF56-A2C0-BAE4F208E9F7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11" creationId="{06A5CC83-A0BF-96D4-F1EF-A38AFE022ECD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13" creationId="{31C835DE-7222-4F30-51B2-250F7BBE6835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14" creationId="{7A66897E-5954-78B0-37E4-FEC2DE4B5BD1}"/>
          </ac:spMkLst>
        </pc:spChg>
        <pc:spChg chg="mod">
          <ac:chgData name="De Cock Jitse" userId="9cc8e242-c866-4cc7-a24e-e9b48782583a" providerId="ADAL" clId="{2518181E-7B8E-4390-B55E-0CCFD3DA6949}" dt="2023-11-07T11:56:09.550" v="6229" actId="20577"/>
          <ac:spMkLst>
            <pc:docMk/>
            <pc:sldMk cId="0" sldId="302"/>
            <ac:spMk id="101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5T22:05:26.643" v="3956" actId="108"/>
          <ac:spMkLst>
            <pc:docMk/>
            <pc:sldMk cId="0" sldId="302"/>
            <ac:spMk id="101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18" creationId="{821465A0-1925-CBD3-2D11-598A3734BE72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20" creationId="{EBB8B030-A7CF-895C-E1F1-0A7958C4BAD3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22" creationId="{69A9F614-3D87-CC25-CD85-730B2B6840FE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23" creationId="{D8F084E6-A8D5-5FD7-2ADF-D35C702C9443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89" creationId="{117A6C0D-E8B8-6ACB-131D-116A28E6351F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90" creationId="{19579DD6-EC28-F676-1FC8-C06BF4A9F9B4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92" creationId="{6D61AB12-09F4-E8E1-2A25-59CF1738E7AA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93" creationId="{7BE1B6B4-5B38-F2FB-410E-06281BAAED88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95" creationId="{30FA2BC5-2B0F-DDB5-D344-0E1B61D4C386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96" creationId="{10B5D74E-8D6A-766C-E7A2-204D7A5C6F69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98" creationId="{831A6A6C-AF4E-78B2-FE4B-C2556005F007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099" creationId="{97AB7AE4-7089-8547-F79E-6B804681E3FE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101" creationId="{A298A4F6-F3BB-E583-1566-9A8B2CFE51C2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102" creationId="{E0420E7C-3ACF-4202-3570-596A7A158760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104" creationId="{35E860FB-C81B-D8A8-8345-B6CB5DCB798D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105" creationId="{25C7101D-F3FA-2C7C-AB69-8DC604CE9971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107" creationId="{FB609D4D-2BA1-3BD3-A20C-AA49E5E63D57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108" creationId="{F2134FC2-7010-56D8-A3B7-A73333E11098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110" creationId="{E23244A3-6C72-B1D3-930C-2EE543A5D691}"/>
          </ac:spMkLst>
        </pc:spChg>
        <pc:spChg chg="mod">
          <ac:chgData name="De Cock Jitse" userId="9cc8e242-c866-4cc7-a24e-e9b48782583a" providerId="ADAL" clId="{2518181E-7B8E-4390-B55E-0CCFD3DA6949}" dt="2023-11-06T22:48:34.229" v="5544"/>
          <ac:spMkLst>
            <pc:docMk/>
            <pc:sldMk cId="0" sldId="302"/>
            <ac:spMk id="1111" creationId="{0F2EABE4-0D2E-424A-C7A6-B97D2DF5AE0E}"/>
          </ac:spMkLst>
        </pc:spChg>
        <pc:spChg chg="del topLvl">
          <ac:chgData name="De Cock Jitse" userId="9cc8e242-c866-4cc7-a24e-e9b48782583a" providerId="ADAL" clId="{2518181E-7B8E-4390-B55E-0CCFD3DA6949}" dt="2023-11-05T20:12:35.892" v="1430" actId="478"/>
          <ac:spMkLst>
            <pc:docMk/>
            <pc:sldMk cId="0" sldId="302"/>
            <ac:spMk id="1147" creationId="{00000000-0000-0000-0000-000000000000}"/>
          </ac:spMkLst>
        </pc:spChg>
        <pc:spChg chg="del mod topLvl">
          <ac:chgData name="De Cock Jitse" userId="9cc8e242-c866-4cc7-a24e-e9b48782583a" providerId="ADAL" clId="{2518181E-7B8E-4390-B55E-0CCFD3DA6949}" dt="2023-11-05T20:12:34.566" v="1428" actId="478"/>
          <ac:spMkLst>
            <pc:docMk/>
            <pc:sldMk cId="0" sldId="302"/>
            <ac:spMk id="1148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5T21:18:47.925" v="1959" actId="207"/>
          <ac:spMkLst>
            <pc:docMk/>
            <pc:sldMk cId="0" sldId="302"/>
            <ac:spMk id="1151" creationId="{00000000-0000-0000-0000-000000000000}"/>
          </ac:spMkLst>
        </pc:spChg>
        <pc:grpChg chg="add del mod">
          <ac:chgData name="De Cock Jitse" userId="9cc8e242-c866-4cc7-a24e-e9b48782583a" providerId="ADAL" clId="{2518181E-7B8E-4390-B55E-0CCFD3DA6949}" dt="2023-11-05T20:15:03.401" v="1758" actId="478"/>
          <ac:grpSpMkLst>
            <pc:docMk/>
            <pc:sldMk cId="0" sldId="302"/>
            <ac:grpSpMk id="2" creationId="{7C9FC697-63C0-92A9-E090-B0A5B2D2F5D1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2" creationId="{BC9EA505-CD23-CD49-0746-B9BBEA366B50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5" creationId="{C8D809AE-3B45-6B8E-EEEE-51D488154565}"/>
          </ac:grpSpMkLst>
        </pc:grpChg>
        <pc:grpChg chg="add del mod">
          <ac:chgData name="De Cock Jitse" userId="9cc8e242-c866-4cc7-a24e-e9b48782583a" providerId="ADAL" clId="{2518181E-7B8E-4390-B55E-0CCFD3DA6949}" dt="2023-11-05T20:15:04.326" v="1759" actId="478"/>
          <ac:grpSpMkLst>
            <pc:docMk/>
            <pc:sldMk cId="0" sldId="302"/>
            <ac:grpSpMk id="5" creationId="{EF2306CF-F7CF-9DEE-F75F-55EFDDB7B2BF}"/>
          </ac:grpSpMkLst>
        </pc:grpChg>
        <pc:grpChg chg="add del mod">
          <ac:chgData name="De Cock Jitse" userId="9cc8e242-c866-4cc7-a24e-e9b48782583a" providerId="ADAL" clId="{2518181E-7B8E-4390-B55E-0CCFD3DA6949}" dt="2023-11-07T11:55:56.700" v="6225" actId="165"/>
          <ac:grpSpMkLst>
            <pc:docMk/>
            <pc:sldMk cId="0" sldId="302"/>
            <ac:grpSpMk id="8" creationId="{B274E29E-5F0F-7A65-D6A0-FC2FCA854E45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16" creationId="{433081E8-D727-E354-2BB5-34F7A6EB153F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24" creationId="{1EC55ED9-6948-9D8A-C37F-624637635175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27" creationId="{C44D8486-018E-19D8-086F-B92565FF1296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30" creationId="{6ADA6F0F-D8B7-AB57-D1DD-7B823A65F389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33" creationId="{C94D9E64-EC9B-0BD0-9A11-30C0CBA3D1E1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36" creationId="{5710FBB9-67DD-F805-F8C2-B5F37B1F9DBB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39" creationId="{4265BAE8-1425-4417-5054-7BB3D32A0A34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42" creationId="{EBC6166D-ACD0-E8FA-7B79-440CDAAEA0BB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45" creationId="{5B0C7F9E-9E96-F480-F939-BF94BA13A875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48" creationId="{3E79E111-5323-045A-0BAC-34D80150F948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51" creationId="{C8B50EBA-9357-9C11-3259-D9A8A91986BB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54" creationId="{BF6705E8-004A-F03F-B04A-11BB421F03B0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57" creationId="{408394C3-7592-65A3-650E-706ED7391ADD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60" creationId="{F331EA5D-B945-6189-0741-5B4FD9A613D7}"/>
          </ac:grpSpMkLst>
        </pc:grpChg>
        <pc:grpChg chg="add del mod">
          <ac:chgData name="De Cock Jitse" userId="9cc8e242-c866-4cc7-a24e-e9b48782583a" providerId="ADAL" clId="{2518181E-7B8E-4390-B55E-0CCFD3DA6949}" dt="2023-11-06T22:44:23.196" v="5470" actId="478"/>
          <ac:grpSpMkLst>
            <pc:docMk/>
            <pc:sldMk cId="0" sldId="302"/>
            <ac:grpSpMk id="63" creationId="{726060C0-9248-1562-E6C2-5D1E0826CB1A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974" creationId="{13F5BD5E-FE1D-0422-25A7-8B339515B1AF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977" creationId="{613BB3DA-972E-3F5A-0AEF-1ED9EC639F2A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980" creationId="{2CC43574-4904-C906-7F9F-5435A1376FA0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983" creationId="{1A139660-DCD2-E85B-6766-6C47A79C0D5F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986" creationId="{BD4119D5-9201-A9D8-28F7-C6FEF6985DC1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989" creationId="{0CD60DFB-F9C6-69B6-F362-D12931DFAD74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992" creationId="{A1A877C8-79F5-3F12-050B-5C0292F120CB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995" creationId="{0ACC3BE7-3845-FA50-A3B0-8A78E5E15C9B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003" creationId="{1891D665-D93A-2F67-9243-7884E0733AFF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006" creationId="{2937E278-643B-DFF0-B62A-567720BD977E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009" creationId="{5F4BD50B-7CE4-A57A-C8F6-107AD48606B2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012" creationId="{31EC47D7-6F2D-5BAF-A67D-53BED53A7B59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015" creationId="{427061C7-5111-3E7D-0170-AC2949A722EF}"/>
          </ac:grpSpMkLst>
        </pc:grpChg>
        <pc:grpChg chg="del">
          <ac:chgData name="De Cock Jitse" userId="9cc8e242-c866-4cc7-a24e-e9b48782583a" providerId="ADAL" clId="{2518181E-7B8E-4390-B55E-0CCFD3DA6949}" dt="2023-11-05T20:30:58.152" v="1801" actId="478"/>
          <ac:grpSpMkLst>
            <pc:docMk/>
            <pc:sldMk cId="0" sldId="302"/>
            <ac:grpSpMk id="1020" creationId="{00000000-0000-0000-0000-000000000000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021" creationId="{92953735-9469-246C-E0E6-169CE10336EB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088" creationId="{C8CE0D0C-8EE3-098B-8692-E54E85F05553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091" creationId="{34FD6A2A-787E-ADE3-996D-224110D95E17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094" creationId="{642443BE-367F-D9B0-6287-9A59EE3764F4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097" creationId="{0F7D0783-1100-2B2C-F400-4AD40066365A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100" creationId="{D70AEEE7-2170-B008-DF91-D8A16DA14F84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103" creationId="{0E71471B-ADA1-FC9F-C95A-3D0304B385C1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106" creationId="{A9333347-B013-C7B1-220F-0743E8256255}"/>
          </ac:grpSpMkLst>
        </pc:grpChg>
        <pc:grpChg chg="add mod">
          <ac:chgData name="De Cock Jitse" userId="9cc8e242-c866-4cc7-a24e-e9b48782583a" providerId="ADAL" clId="{2518181E-7B8E-4390-B55E-0CCFD3DA6949}" dt="2023-11-06T22:48:41.577" v="5545" actId="1076"/>
          <ac:grpSpMkLst>
            <pc:docMk/>
            <pc:sldMk cId="0" sldId="302"/>
            <ac:grpSpMk id="1109" creationId="{7C1D7A12-BC04-11B8-312E-F58F489AADD8}"/>
          </ac:grpSpMkLst>
        </pc:grpChg>
        <pc:grpChg chg="del">
          <ac:chgData name="De Cock Jitse" userId="9cc8e242-c866-4cc7-a24e-e9b48782583a" providerId="ADAL" clId="{2518181E-7B8E-4390-B55E-0CCFD3DA6949}" dt="2023-11-05T20:12:32.272" v="1425" actId="478"/>
          <ac:grpSpMkLst>
            <pc:docMk/>
            <pc:sldMk cId="0" sldId="302"/>
            <ac:grpSpMk id="1143" creationId="{00000000-0000-0000-0000-000000000000}"/>
          </ac:grpSpMkLst>
        </pc:grpChg>
        <pc:grpChg chg="del">
          <ac:chgData name="De Cock Jitse" userId="9cc8e242-c866-4cc7-a24e-e9b48782583a" providerId="ADAL" clId="{2518181E-7B8E-4390-B55E-0CCFD3DA6949}" dt="2023-11-05T20:12:34.566" v="1428" actId="478"/>
          <ac:grpSpMkLst>
            <pc:docMk/>
            <pc:sldMk cId="0" sldId="302"/>
            <ac:grpSpMk id="1146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7T11:56:45.282" v="6243" actId="1076"/>
          <ac:grpSpMkLst>
            <pc:docMk/>
            <pc:sldMk cId="0" sldId="302"/>
            <ac:grpSpMk id="1149" creationId="{00000000-0000-0000-0000-000000000000}"/>
          </ac:grpSpMkLst>
        </pc:grpChg>
        <pc:picChg chg="add mod">
          <ac:chgData name="De Cock Jitse" userId="9cc8e242-c866-4cc7-a24e-e9b48782583a" providerId="ADAL" clId="{2518181E-7B8E-4390-B55E-0CCFD3DA6949}" dt="2023-11-05T20:30:47.190" v="1798" actId="1076"/>
          <ac:picMkLst>
            <pc:docMk/>
            <pc:sldMk cId="0" sldId="302"/>
            <ac:picMk id="13" creationId="{C1D9CC22-DD9D-856D-2842-C6C48B8DAFE1}"/>
          </ac:picMkLst>
        </pc:picChg>
        <pc:picChg chg="del">
          <ac:chgData name="De Cock Jitse" userId="9cc8e242-c866-4cc7-a24e-e9b48782583a" providerId="ADAL" clId="{2518181E-7B8E-4390-B55E-0CCFD3DA6949}" dt="2023-11-05T20:30:42.019" v="1795" actId="478"/>
          <ac:picMkLst>
            <pc:docMk/>
            <pc:sldMk cId="0" sldId="302"/>
            <ac:picMk id="1018" creationId="{00000000-0000-0000-0000-000000000000}"/>
          </ac:picMkLst>
        </pc:picChg>
        <pc:cxnChg chg="add mod">
          <ac:chgData name="De Cock Jitse" userId="9cc8e242-c866-4cc7-a24e-e9b48782583a" providerId="ADAL" clId="{2518181E-7B8E-4390-B55E-0CCFD3DA6949}" dt="2023-11-07T11:56:45.282" v="6243" actId="1076"/>
          <ac:cxnSpMkLst>
            <pc:docMk/>
            <pc:sldMk cId="0" sldId="302"/>
            <ac:cxnSpMk id="14" creationId="{33AEE37F-57C7-5956-9B30-ABE8197F80D7}"/>
          </ac:cxnSpMkLst>
        </pc:cxnChg>
        <pc:cxnChg chg="add del mod">
          <ac:chgData name="De Cock Jitse" userId="9cc8e242-c866-4cc7-a24e-e9b48782583a" providerId="ADAL" clId="{2518181E-7B8E-4390-B55E-0CCFD3DA6949}" dt="2023-11-07T11:54:39.457" v="6218" actId="478"/>
          <ac:cxnSpMkLst>
            <pc:docMk/>
            <pc:sldMk cId="0" sldId="302"/>
            <ac:cxnSpMk id="15" creationId="{A27CCBC7-08FF-5ACF-8F23-7F97E85C5E4A}"/>
          </ac:cxnSpMkLst>
        </pc:cxnChg>
        <pc:cxnChg chg="add mod">
          <ac:chgData name="De Cock Jitse" userId="9cc8e242-c866-4cc7-a24e-e9b48782583a" providerId="ADAL" clId="{2518181E-7B8E-4390-B55E-0CCFD3DA6949}" dt="2023-11-07T11:56:45.282" v="6243" actId="1076"/>
          <ac:cxnSpMkLst>
            <pc:docMk/>
            <pc:sldMk cId="0" sldId="302"/>
            <ac:cxnSpMk id="16" creationId="{DE615ABF-0641-9A00-4DEF-442832C587C9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19" creationId="{E352411A-5A94-F2C2-4A78-BFDB7BA65A31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20" creationId="{1E3E2204-F2A6-ADF8-F19D-0902877834F5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21" creationId="{96AB40A3-2B01-ACA0-5EC9-35BC130EFC60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22" creationId="{05839C78-D498-6661-B039-B125340277BB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23" creationId="{260265EA-237D-8F5A-7975-C6A54DA49B78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962" creationId="{FBAF86FF-75BD-BE3F-C324-CC6B97CC2FBB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963" creationId="{EAED7DB9-61F9-1057-5244-A14884EE18D7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964" creationId="{8DF8C67B-AF0B-314A-2C60-FE4CB11D845D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965" creationId="{8EAB0372-3A46-8440-AB17-D8128284B17D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966" creationId="{AFCC43E7-ED22-63D3-CBE4-21B221F5DC45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967" creationId="{459EF19C-7479-D028-2351-19C3B24C5373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968" creationId="{31D3E173-EBDC-CC40-5416-71FFAD64DF86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969" creationId="{65A67532-1244-0864-0DE3-167A503E2251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970" creationId="{16982709-AFA6-E7E8-F386-8EA3B70D85E9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971" creationId="{C965CFE3-2397-DF17-BD80-BC41FDA44041}"/>
          </ac:cxnSpMkLst>
        </pc:cxnChg>
        <pc:cxnChg chg="add del mod">
          <ac:chgData name="De Cock Jitse" userId="9cc8e242-c866-4cc7-a24e-e9b48782583a" providerId="ADAL" clId="{2518181E-7B8E-4390-B55E-0CCFD3DA6949}" dt="2023-11-06T22:44:23.196" v="5470" actId="478"/>
          <ac:cxnSpMkLst>
            <pc:docMk/>
            <pc:sldMk cId="0" sldId="302"/>
            <ac:cxnSpMk id="972" creationId="{C9E0CBEE-CF20-164B-059D-271313C84153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998" creationId="{57D069E0-46CC-94FA-A3FC-7F2BDD8671DF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999" creationId="{2688F4DD-1EA6-2EF0-7F74-FFC043313D0F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000" creationId="{972E8064-421D-C987-1933-B96CAFCD46B5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001" creationId="{1E1286EF-2C29-D5F6-C316-CEE1E07D25FD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002" creationId="{327DE09E-B861-B6B3-8DFD-CBB72B0A5516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30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31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41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42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49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56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65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72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83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84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85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086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02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04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05" creationId="{00000000-0000-0000-0000-000000000000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12" creationId="{A61934C8-9657-1D62-6C5E-1FD6F9D6FFC0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13" creationId="{7B94E460-478C-B0BF-7CA5-49924E94E7B7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14" creationId="{564AC0AB-66AF-C59B-5C1E-7A74DB77B0B8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15" creationId="{45A44605-670B-3B7E-7B58-5B53F7384D16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16" creationId="{580FE0FF-F5D4-FFED-9512-0663C5347990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17" creationId="{1D0A28E1-AE64-DE6D-503A-42B0CB135058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18" creationId="{C32981F0-7EAB-A1D4-BD61-68FFFB93E797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19" creationId="{8EF0DA72-6845-4E3A-104B-FCB33A1607C9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20" creationId="{F061BE35-DF77-E486-81AB-8CFB989941A4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21" creationId="{00000000-0000-0000-0000-000000000000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21" creationId="{988F3815-19C1-342E-32BF-A35C27B7EC0B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22" creationId="{00000000-0000-0000-0000-000000000000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22" creationId="{F4F88CAB-AE2B-2702-0A26-021DF8A4F0DA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23" creationId="{00000000-0000-0000-0000-000000000000}"/>
          </ac:cxnSpMkLst>
        </pc:cxnChg>
        <pc:cxnChg chg="add mod">
          <ac:chgData name="De Cock Jitse" userId="9cc8e242-c866-4cc7-a24e-e9b48782583a" providerId="ADAL" clId="{2518181E-7B8E-4390-B55E-0CCFD3DA6949}" dt="2023-11-06T22:48:41.577" v="5545" actId="1076"/>
          <ac:cxnSpMkLst>
            <pc:docMk/>
            <pc:sldMk cId="0" sldId="302"/>
            <ac:cxnSpMk id="1123" creationId="{07C5FC28-C7AB-655D-C7C0-73889BB735D5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24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25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29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40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41" creationId="{00000000-0000-0000-0000-000000000000}"/>
          </ac:cxnSpMkLst>
        </pc:cxnChg>
        <pc:cxnChg chg="mod">
          <ac:chgData name="De Cock Jitse" userId="9cc8e242-c866-4cc7-a24e-e9b48782583a" providerId="ADAL" clId="{2518181E-7B8E-4390-B55E-0CCFD3DA6949}" dt="2023-11-05T20:30:58.152" v="1801" actId="478"/>
          <ac:cxnSpMkLst>
            <pc:docMk/>
            <pc:sldMk cId="0" sldId="302"/>
            <ac:cxnSpMk id="1142" creationId="{00000000-0000-0000-0000-000000000000}"/>
          </ac:cxnSpMkLst>
        </pc:cxnChg>
        <pc:cxnChg chg="del mod">
          <ac:chgData name="De Cock Jitse" userId="9cc8e242-c866-4cc7-a24e-e9b48782583a" providerId="ADAL" clId="{2518181E-7B8E-4390-B55E-0CCFD3DA6949}" dt="2023-11-05T20:12:36.925" v="1431" actId="478"/>
          <ac:cxnSpMkLst>
            <pc:docMk/>
            <pc:sldMk cId="0" sldId="302"/>
            <ac:cxnSpMk id="1152" creationId="{00000000-0000-0000-0000-000000000000}"/>
          </ac:cxnSpMkLst>
        </pc:cxnChg>
        <pc:cxnChg chg="del mod">
          <ac:chgData name="De Cock Jitse" userId="9cc8e242-c866-4cc7-a24e-e9b48782583a" providerId="ADAL" clId="{2518181E-7B8E-4390-B55E-0CCFD3DA6949}" dt="2023-11-05T20:12:32.879" v="1426" actId="478"/>
          <ac:cxnSpMkLst>
            <pc:docMk/>
            <pc:sldMk cId="0" sldId="302"/>
            <ac:cxnSpMk id="1153" creationId="{00000000-0000-0000-0000-000000000000}"/>
          </ac:cxnSpMkLst>
        </pc:cxnChg>
        <pc:cxnChg chg="del">
          <ac:chgData name="De Cock Jitse" userId="9cc8e242-c866-4cc7-a24e-e9b48782583a" providerId="ADAL" clId="{2518181E-7B8E-4390-B55E-0CCFD3DA6949}" dt="2023-11-05T20:30:57.252" v="1800" actId="478"/>
          <ac:cxnSpMkLst>
            <pc:docMk/>
            <pc:sldMk cId="0" sldId="302"/>
            <ac:cxnSpMk id="1154" creationId="{00000000-0000-0000-0000-000000000000}"/>
          </ac:cxnSpMkLst>
        </pc:cxnChg>
        <pc:cxnChg chg="del">
          <ac:chgData name="De Cock Jitse" userId="9cc8e242-c866-4cc7-a24e-e9b48782583a" providerId="ADAL" clId="{2518181E-7B8E-4390-B55E-0CCFD3DA6949}" dt="2023-11-05T20:30:57.252" v="1800" actId="478"/>
          <ac:cxnSpMkLst>
            <pc:docMk/>
            <pc:sldMk cId="0" sldId="302"/>
            <ac:cxnSpMk id="1155" creationId="{00000000-0000-0000-0000-000000000000}"/>
          </ac:cxnSpMkLst>
        </pc:cxnChg>
        <pc:cxnChg chg="del">
          <ac:chgData name="De Cock Jitse" userId="9cc8e242-c866-4cc7-a24e-e9b48782583a" providerId="ADAL" clId="{2518181E-7B8E-4390-B55E-0CCFD3DA6949}" dt="2023-11-05T20:30:57.252" v="1800" actId="478"/>
          <ac:cxnSpMkLst>
            <pc:docMk/>
            <pc:sldMk cId="0" sldId="302"/>
            <ac:cxnSpMk id="1156" creationId="{00000000-0000-0000-0000-000000000000}"/>
          </ac:cxnSpMkLst>
        </pc:cxnChg>
        <pc:cxnChg chg="del">
          <ac:chgData name="De Cock Jitse" userId="9cc8e242-c866-4cc7-a24e-e9b48782583a" providerId="ADAL" clId="{2518181E-7B8E-4390-B55E-0CCFD3DA6949}" dt="2023-11-05T20:30:57.252" v="1800" actId="478"/>
          <ac:cxnSpMkLst>
            <pc:docMk/>
            <pc:sldMk cId="0" sldId="302"/>
            <ac:cxnSpMk id="1157" creationId="{00000000-0000-0000-0000-000000000000}"/>
          </ac:cxnSpMkLst>
        </pc:cxnChg>
        <pc:cxnChg chg="del">
          <ac:chgData name="De Cock Jitse" userId="9cc8e242-c866-4cc7-a24e-e9b48782583a" providerId="ADAL" clId="{2518181E-7B8E-4390-B55E-0CCFD3DA6949}" dt="2023-11-05T20:30:57.252" v="1800" actId="478"/>
          <ac:cxnSpMkLst>
            <pc:docMk/>
            <pc:sldMk cId="0" sldId="302"/>
            <ac:cxnSpMk id="1158" creationId="{00000000-0000-0000-0000-000000000000}"/>
          </ac:cxnSpMkLst>
        </pc:cxnChg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03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04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05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06"/>
        </pc:sldMkLst>
      </pc:sldChg>
      <pc:sldChg chg="del mod ord modShow">
        <pc:chgData name="De Cock Jitse" userId="9cc8e242-c866-4cc7-a24e-e9b48782583a" providerId="ADAL" clId="{2518181E-7B8E-4390-B55E-0CCFD3DA6949}" dt="2023-11-06T23:26:13.519" v="5973" actId="47"/>
        <pc:sldMkLst>
          <pc:docMk/>
          <pc:sldMk cId="0" sldId="307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08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09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10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11"/>
        </pc:sldMkLst>
      </pc:sldChg>
      <pc:sldChg chg="mod ord modShow">
        <pc:chgData name="De Cock Jitse" userId="9cc8e242-c866-4cc7-a24e-e9b48782583a" providerId="ADAL" clId="{2518181E-7B8E-4390-B55E-0CCFD3DA6949}" dt="2023-11-05T22:18:41.419" v="4396"/>
        <pc:sldMkLst>
          <pc:docMk/>
          <pc:sldMk cId="0" sldId="312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13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14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15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16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17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18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19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20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21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22"/>
        </pc:sldMkLst>
      </pc:sldChg>
      <pc:sldChg chg="del mod ord modShow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23"/>
        </pc:sldMkLst>
      </pc:sldChg>
      <pc:sldChg chg="del ord modNotes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24"/>
        </pc:sldMkLst>
      </pc:sldChg>
      <pc:sldChg chg="del ord">
        <pc:chgData name="De Cock Jitse" userId="9cc8e242-c866-4cc7-a24e-e9b48782583a" providerId="ADAL" clId="{2518181E-7B8E-4390-B55E-0CCFD3DA6949}" dt="2023-11-07T11:28:39.566" v="6054" actId="2696"/>
        <pc:sldMkLst>
          <pc:docMk/>
          <pc:sldMk cId="0" sldId="325"/>
        </pc:sldMkLst>
      </pc:sldChg>
      <pc:sldChg chg="addCm delCm modCm">
        <pc:chgData name="De Cock Jitse" userId="9cc8e242-c866-4cc7-a24e-e9b48782583a" providerId="ADAL" clId="{2518181E-7B8E-4390-B55E-0CCFD3DA6949}" dt="2023-11-07T11:21:14.453" v="6053" actId="1592"/>
        <pc:sldMkLst>
          <pc:docMk/>
          <pc:sldMk cId="0" sldId="326"/>
        </pc:sldMkLst>
      </pc:sldChg>
      <pc:sldChg chg="addSp delSp modSp mod">
        <pc:chgData name="De Cock Jitse" userId="9cc8e242-c866-4cc7-a24e-e9b48782583a" providerId="ADAL" clId="{2518181E-7B8E-4390-B55E-0CCFD3DA6949}" dt="2023-11-06T23:56:25.616" v="6050" actId="1076"/>
        <pc:sldMkLst>
          <pc:docMk/>
          <pc:sldMk cId="0" sldId="327"/>
        </pc:sldMkLst>
        <pc:spChg chg="add mod">
          <ac:chgData name="De Cock Jitse" userId="9cc8e242-c866-4cc7-a24e-e9b48782583a" providerId="ADAL" clId="{2518181E-7B8E-4390-B55E-0CCFD3DA6949}" dt="2023-11-06T23:56:22.125" v="6049" actId="20577"/>
          <ac:spMkLst>
            <pc:docMk/>
            <pc:sldMk cId="0" sldId="327"/>
            <ac:spMk id="2" creationId="{B7C093B6-E068-FE0F-6A5F-925B8A1A2D80}"/>
          </ac:spMkLst>
        </pc:spChg>
        <pc:spChg chg="mod">
          <ac:chgData name="De Cock Jitse" userId="9cc8e242-c866-4cc7-a24e-e9b48782583a" providerId="ADAL" clId="{2518181E-7B8E-4390-B55E-0CCFD3DA6949}" dt="2023-11-06T23:55:14.353" v="5981"/>
          <ac:spMkLst>
            <pc:docMk/>
            <pc:sldMk cId="0" sldId="327"/>
            <ac:spMk id="4" creationId="{7A2FB5DD-2E0E-A322-67CB-C7DD601CD179}"/>
          </ac:spMkLst>
        </pc:spChg>
        <pc:spChg chg="mod">
          <ac:chgData name="De Cock Jitse" userId="9cc8e242-c866-4cc7-a24e-e9b48782583a" providerId="ADAL" clId="{2518181E-7B8E-4390-B55E-0CCFD3DA6949}" dt="2023-11-06T23:55:14.353" v="5981"/>
          <ac:spMkLst>
            <pc:docMk/>
            <pc:sldMk cId="0" sldId="327"/>
            <ac:spMk id="5" creationId="{F9B3FF9C-2CF5-C4B2-FF31-DBCB3E77AF01}"/>
          </ac:spMkLst>
        </pc:spChg>
        <pc:spChg chg="mod">
          <ac:chgData name="De Cock Jitse" userId="9cc8e242-c866-4cc7-a24e-e9b48782583a" providerId="ADAL" clId="{2518181E-7B8E-4390-B55E-0CCFD3DA6949}" dt="2023-11-06T23:55:14.353" v="5981"/>
          <ac:spMkLst>
            <pc:docMk/>
            <pc:sldMk cId="0" sldId="327"/>
            <ac:spMk id="6" creationId="{7A0039F2-450A-4E8D-F7AA-0D472C3E06ED}"/>
          </ac:spMkLst>
        </pc:spChg>
        <pc:spChg chg="mod">
          <ac:chgData name="De Cock Jitse" userId="9cc8e242-c866-4cc7-a24e-e9b48782583a" providerId="ADAL" clId="{2518181E-7B8E-4390-B55E-0CCFD3DA6949}" dt="2023-11-06T23:55:14.353" v="5981"/>
          <ac:spMkLst>
            <pc:docMk/>
            <pc:sldMk cId="0" sldId="327"/>
            <ac:spMk id="7" creationId="{54F9234F-BB1A-1E31-3E2B-140E1568B5D0}"/>
          </ac:spMkLst>
        </pc:spChg>
        <pc:spChg chg="mod">
          <ac:chgData name="De Cock Jitse" userId="9cc8e242-c866-4cc7-a24e-e9b48782583a" providerId="ADAL" clId="{2518181E-7B8E-4390-B55E-0CCFD3DA6949}" dt="2023-11-06T23:55:20.863" v="5983"/>
          <ac:spMkLst>
            <pc:docMk/>
            <pc:sldMk cId="0" sldId="327"/>
            <ac:spMk id="9" creationId="{57D52854-D335-B7CA-1067-382F6D4AD4E9}"/>
          </ac:spMkLst>
        </pc:spChg>
        <pc:spChg chg="mod">
          <ac:chgData name="De Cock Jitse" userId="9cc8e242-c866-4cc7-a24e-e9b48782583a" providerId="ADAL" clId="{2518181E-7B8E-4390-B55E-0CCFD3DA6949}" dt="2023-11-06T23:55:20.863" v="5983"/>
          <ac:spMkLst>
            <pc:docMk/>
            <pc:sldMk cId="0" sldId="327"/>
            <ac:spMk id="10" creationId="{18CEF7E6-EDFD-2875-0D97-BD4892691143}"/>
          </ac:spMkLst>
        </pc:spChg>
        <pc:spChg chg="add del mod">
          <ac:chgData name="De Cock Jitse" userId="9cc8e242-c866-4cc7-a24e-e9b48782583a" providerId="ADAL" clId="{2518181E-7B8E-4390-B55E-0CCFD3DA6949}" dt="2023-11-06T23:56:25.616" v="6050" actId="1076"/>
          <ac:spMkLst>
            <pc:docMk/>
            <pc:sldMk cId="0" sldId="327"/>
            <ac:spMk id="359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5T22:19:20.799" v="4405" actId="20577"/>
          <ac:spMkLst>
            <pc:docMk/>
            <pc:sldMk cId="0" sldId="327"/>
            <ac:spMk id="361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5T22:19:19.780" v="4403" actId="1076"/>
          <ac:spMkLst>
            <pc:docMk/>
            <pc:sldMk cId="0" sldId="327"/>
            <ac:spMk id="3621" creationId="{00000000-0000-0000-0000-000000000000}"/>
          </ac:spMkLst>
        </pc:spChg>
        <pc:grpChg chg="add del mod">
          <ac:chgData name="De Cock Jitse" userId="9cc8e242-c866-4cc7-a24e-e9b48782583a" providerId="ADAL" clId="{2518181E-7B8E-4390-B55E-0CCFD3DA6949}" dt="2023-11-06T23:55:26.315" v="5986" actId="478"/>
          <ac:grpSpMkLst>
            <pc:docMk/>
            <pc:sldMk cId="0" sldId="327"/>
            <ac:grpSpMk id="3" creationId="{26126CBF-5252-8AA2-8F30-882D093E58A3}"/>
          </ac:grpSpMkLst>
        </pc:grpChg>
        <pc:grpChg chg="add mod">
          <ac:chgData name="De Cock Jitse" userId="9cc8e242-c866-4cc7-a24e-e9b48782583a" providerId="ADAL" clId="{2518181E-7B8E-4390-B55E-0CCFD3DA6949}" dt="2023-11-06T23:55:32.466" v="5988" actId="1076"/>
          <ac:grpSpMkLst>
            <pc:docMk/>
            <pc:sldMk cId="0" sldId="327"/>
            <ac:grpSpMk id="8" creationId="{DB682AFB-3307-8A89-FC17-4BE3195621D9}"/>
          </ac:grpSpMkLst>
        </pc:grpChg>
        <pc:grpChg chg="add del mod">
          <ac:chgData name="De Cock Jitse" userId="9cc8e242-c866-4cc7-a24e-e9b48782583a" providerId="ADAL" clId="{2518181E-7B8E-4390-B55E-0CCFD3DA6949}" dt="2023-11-06T23:55:29.730" v="5987" actId="1076"/>
          <ac:grpSpMkLst>
            <pc:docMk/>
            <pc:sldMk cId="0" sldId="327"/>
            <ac:grpSpMk id="3608" creationId="{00000000-0000-0000-0000-000000000000}"/>
          </ac:grpSpMkLst>
        </pc:grpChg>
        <pc:grpChg chg="mod">
          <ac:chgData name="De Cock Jitse" userId="9cc8e242-c866-4cc7-a24e-e9b48782583a" providerId="ADAL" clId="{2518181E-7B8E-4390-B55E-0CCFD3DA6949}" dt="2023-11-05T22:19:19.780" v="4403" actId="1076"/>
          <ac:grpSpMkLst>
            <pc:docMk/>
            <pc:sldMk cId="0" sldId="327"/>
            <ac:grpSpMk id="3622" creationId="{00000000-0000-0000-0000-000000000000}"/>
          </ac:grpSpMkLst>
        </pc:grpChg>
      </pc:sldChg>
      <pc:sldChg chg="del">
        <pc:chgData name="De Cock Jitse" userId="9cc8e242-c866-4cc7-a24e-e9b48782583a" providerId="ADAL" clId="{2518181E-7B8E-4390-B55E-0CCFD3DA6949}" dt="2023-11-01T21:35:47.256" v="275" actId="47"/>
        <pc:sldMkLst>
          <pc:docMk/>
          <pc:sldMk cId="0" sldId="328"/>
        </pc:sldMkLst>
      </pc:sldChg>
      <pc:sldChg chg="del">
        <pc:chgData name="De Cock Jitse" userId="9cc8e242-c866-4cc7-a24e-e9b48782583a" providerId="ADAL" clId="{2518181E-7B8E-4390-B55E-0CCFD3DA6949}" dt="2023-11-01T21:36:22.236" v="283" actId="47"/>
        <pc:sldMkLst>
          <pc:docMk/>
          <pc:sldMk cId="0" sldId="329"/>
        </pc:sldMkLst>
      </pc:sldChg>
      <pc:sldChg chg="modSp add mod">
        <pc:chgData name="De Cock Jitse" userId="9cc8e242-c866-4cc7-a24e-e9b48782583a" providerId="ADAL" clId="{2518181E-7B8E-4390-B55E-0CCFD3DA6949}" dt="2023-11-01T21:19:42.860" v="33" actId="20577"/>
        <pc:sldMkLst>
          <pc:docMk/>
          <pc:sldMk cId="0" sldId="332"/>
        </pc:sldMkLst>
        <pc:spChg chg="mod">
          <ac:chgData name="De Cock Jitse" userId="9cc8e242-c866-4cc7-a24e-e9b48782583a" providerId="ADAL" clId="{2518181E-7B8E-4390-B55E-0CCFD3DA6949}" dt="2023-11-01T21:19:34.151" v="24" actId="20577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19:42.860" v="33" actId="20577"/>
          <ac:spMkLst>
            <pc:docMk/>
            <pc:sldMk cId="0" sldId="332"/>
            <ac:spMk id="177" creationId="{00000000-0000-0000-0000-000000000000}"/>
          </ac:spMkLst>
        </pc:spChg>
      </pc:sldChg>
      <pc:sldChg chg="add ord">
        <pc:chgData name="De Cock Jitse" userId="9cc8e242-c866-4cc7-a24e-e9b48782583a" providerId="ADAL" clId="{2518181E-7B8E-4390-B55E-0CCFD3DA6949}" dt="2023-11-05T19:27:02.823" v="998"/>
        <pc:sldMkLst>
          <pc:docMk/>
          <pc:sldMk cId="1901259111" sldId="345"/>
        </pc:sldMkLst>
      </pc:sldChg>
      <pc:sldChg chg="add">
        <pc:chgData name="De Cock Jitse" userId="9cc8e242-c866-4cc7-a24e-e9b48782583a" providerId="ADAL" clId="{2518181E-7B8E-4390-B55E-0CCFD3DA6949}" dt="2023-11-01T21:21:02.155" v="37"/>
        <pc:sldMkLst>
          <pc:docMk/>
          <pc:sldMk cId="1989120214" sldId="346"/>
        </pc:sldMkLst>
      </pc:sldChg>
      <pc:sldChg chg="add del">
        <pc:chgData name="De Cock Jitse" userId="9cc8e242-c866-4cc7-a24e-e9b48782583a" providerId="ADAL" clId="{2518181E-7B8E-4390-B55E-0CCFD3DA6949}" dt="2023-11-05T19:27:05.385" v="999" actId="47"/>
        <pc:sldMkLst>
          <pc:docMk/>
          <pc:sldMk cId="2729715638" sldId="348"/>
        </pc:sldMkLst>
      </pc:sldChg>
      <pc:sldChg chg="add">
        <pc:chgData name="De Cock Jitse" userId="9cc8e242-c866-4cc7-a24e-e9b48782583a" providerId="ADAL" clId="{2518181E-7B8E-4390-B55E-0CCFD3DA6949}" dt="2023-11-01T21:21:02.155" v="37"/>
        <pc:sldMkLst>
          <pc:docMk/>
          <pc:sldMk cId="878750053" sldId="354"/>
        </pc:sldMkLst>
      </pc:sldChg>
      <pc:sldChg chg="add">
        <pc:chgData name="De Cock Jitse" userId="9cc8e242-c866-4cc7-a24e-e9b48782583a" providerId="ADAL" clId="{2518181E-7B8E-4390-B55E-0CCFD3DA6949}" dt="2023-11-01T21:21:11.236" v="38"/>
        <pc:sldMkLst>
          <pc:docMk/>
          <pc:sldMk cId="3170332819" sldId="355"/>
        </pc:sldMkLst>
      </pc:sldChg>
      <pc:sldChg chg="modSp add mod">
        <pc:chgData name="De Cock Jitse" userId="9cc8e242-c866-4cc7-a24e-e9b48782583a" providerId="ADAL" clId="{2518181E-7B8E-4390-B55E-0CCFD3DA6949}" dt="2023-11-05T19:21:55.932" v="996" actId="1076"/>
        <pc:sldMkLst>
          <pc:docMk/>
          <pc:sldMk cId="2185394045" sldId="356"/>
        </pc:sldMkLst>
        <pc:spChg chg="mod">
          <ac:chgData name="De Cock Jitse" userId="9cc8e242-c866-4cc7-a24e-e9b48782583a" providerId="ADAL" clId="{2518181E-7B8E-4390-B55E-0CCFD3DA6949}" dt="2023-11-05T19:21:53.562" v="995" actId="14100"/>
          <ac:spMkLst>
            <pc:docMk/>
            <pc:sldMk cId="2185394045" sldId="356"/>
            <ac:spMk id="5" creationId="{60C19DE3-D84A-D545-F7EA-3179B467C8DD}"/>
          </ac:spMkLst>
        </pc:spChg>
        <pc:picChg chg="mod">
          <ac:chgData name="De Cock Jitse" userId="9cc8e242-c866-4cc7-a24e-e9b48782583a" providerId="ADAL" clId="{2518181E-7B8E-4390-B55E-0CCFD3DA6949}" dt="2023-11-05T19:21:55.932" v="996" actId="1076"/>
          <ac:picMkLst>
            <pc:docMk/>
            <pc:sldMk cId="2185394045" sldId="356"/>
            <ac:picMk id="1026" creationId="{C9BF1FD4-381A-FBA6-BF8E-95265DD3897A}"/>
          </ac:picMkLst>
        </pc:picChg>
      </pc:sldChg>
      <pc:sldChg chg="modSp add mod addCm delCm modCm">
        <pc:chgData name="De Cock Jitse" userId="9cc8e242-c866-4cc7-a24e-e9b48782583a" providerId="ADAL" clId="{2518181E-7B8E-4390-B55E-0CCFD3DA6949}" dt="2023-11-06T23:08:05.589" v="5904" actId="1592"/>
        <pc:sldMkLst>
          <pc:docMk/>
          <pc:sldMk cId="0" sldId="357"/>
        </pc:sldMkLst>
        <pc:spChg chg="mod">
          <ac:chgData name="De Cock Jitse" userId="9cc8e242-c866-4cc7-a24e-e9b48782583a" providerId="ADAL" clId="{2518181E-7B8E-4390-B55E-0CCFD3DA6949}" dt="2023-11-01T21:36:15.264" v="282" actId="1076"/>
          <ac:spMkLst>
            <pc:docMk/>
            <pc:sldMk cId="0" sldId="357"/>
            <ac:spMk id="76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36:15.264" v="282" actId="1076"/>
          <ac:spMkLst>
            <pc:docMk/>
            <pc:sldMk cId="0" sldId="357"/>
            <ac:spMk id="77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1:41.525" v="285" actId="20577"/>
          <ac:spMkLst>
            <pc:docMk/>
            <pc:sldMk cId="0" sldId="357"/>
            <ac:spMk id="771" creationId="{00000000-0000-0000-0000-000000000000}"/>
          </ac:spMkLst>
        </pc:spChg>
      </pc:sldChg>
      <pc:sldChg chg="modSp add mod">
        <pc:chgData name="De Cock Jitse" userId="9cc8e242-c866-4cc7-a24e-e9b48782583a" providerId="ADAL" clId="{2518181E-7B8E-4390-B55E-0CCFD3DA6949}" dt="2023-11-06T10:34:05.937" v="5353" actId="20577"/>
        <pc:sldMkLst>
          <pc:docMk/>
          <pc:sldMk cId="0" sldId="358"/>
        </pc:sldMkLst>
        <pc:spChg chg="mod">
          <ac:chgData name="De Cock Jitse" userId="9cc8e242-c866-4cc7-a24e-e9b48782583a" providerId="ADAL" clId="{2518181E-7B8E-4390-B55E-0CCFD3DA6949}" dt="2023-11-06T10:34:05.937" v="5353" actId="20577"/>
          <ac:spMkLst>
            <pc:docMk/>
            <pc:sldMk cId="0" sldId="358"/>
            <ac:spMk id="778" creationId="{00000000-0000-0000-0000-000000000000}"/>
          </ac:spMkLst>
        </pc:spChg>
      </pc:sldChg>
      <pc:sldChg chg="addSp delSp modSp add del mod addCm delCm modCm">
        <pc:chgData name="De Cock Jitse" userId="9cc8e242-c866-4cc7-a24e-e9b48782583a" providerId="ADAL" clId="{2518181E-7B8E-4390-B55E-0CCFD3DA6949}" dt="2023-11-05T23:28:21.018" v="4969" actId="47"/>
        <pc:sldMkLst>
          <pc:docMk/>
          <pc:sldMk cId="2777623264" sldId="359"/>
        </pc:sldMkLst>
        <pc:spChg chg="mod">
          <ac:chgData name="De Cock Jitse" userId="9cc8e242-c866-4cc7-a24e-e9b48782583a" providerId="ADAL" clId="{2518181E-7B8E-4390-B55E-0CCFD3DA6949}" dt="2023-11-01T21:55:53.551" v="307"/>
          <ac:spMkLst>
            <pc:docMk/>
            <pc:sldMk cId="2777623264" sldId="359"/>
            <ac:spMk id="3" creationId="{29B35F94-A8ED-20A4-1195-7A78C9214B5C}"/>
          </ac:spMkLst>
        </pc:spChg>
        <pc:spChg chg="mod">
          <ac:chgData name="De Cock Jitse" userId="9cc8e242-c866-4cc7-a24e-e9b48782583a" providerId="ADAL" clId="{2518181E-7B8E-4390-B55E-0CCFD3DA6949}" dt="2023-11-01T21:55:53.551" v="307"/>
          <ac:spMkLst>
            <pc:docMk/>
            <pc:sldMk cId="2777623264" sldId="359"/>
            <ac:spMk id="4" creationId="{12A083E3-5C71-8B73-4990-4FD248752C86}"/>
          </ac:spMkLst>
        </pc:spChg>
        <pc:spChg chg="mod">
          <ac:chgData name="De Cock Jitse" userId="9cc8e242-c866-4cc7-a24e-e9b48782583a" providerId="ADAL" clId="{2518181E-7B8E-4390-B55E-0CCFD3DA6949}" dt="2023-11-01T21:55:57.992" v="309"/>
          <ac:spMkLst>
            <pc:docMk/>
            <pc:sldMk cId="2777623264" sldId="359"/>
            <ac:spMk id="6" creationId="{E220ABD6-2A66-388C-E8A1-A4E5DB81399D}"/>
          </ac:spMkLst>
        </pc:spChg>
        <pc:spChg chg="mod">
          <ac:chgData name="De Cock Jitse" userId="9cc8e242-c866-4cc7-a24e-e9b48782583a" providerId="ADAL" clId="{2518181E-7B8E-4390-B55E-0CCFD3DA6949}" dt="2023-11-01T21:55:57.992" v="309"/>
          <ac:spMkLst>
            <pc:docMk/>
            <pc:sldMk cId="2777623264" sldId="359"/>
            <ac:spMk id="7" creationId="{53F6BCB6-6528-69F8-5293-4F8BD3F789F3}"/>
          </ac:spMkLst>
        </pc:spChg>
        <pc:spChg chg="mod">
          <ac:chgData name="De Cock Jitse" userId="9cc8e242-c866-4cc7-a24e-e9b48782583a" providerId="ADAL" clId="{2518181E-7B8E-4390-B55E-0CCFD3DA6949}" dt="2023-11-01T21:56:01.585" v="310"/>
          <ac:spMkLst>
            <pc:docMk/>
            <pc:sldMk cId="2777623264" sldId="359"/>
            <ac:spMk id="9" creationId="{A924B880-4D71-0F5F-A877-A9B0A532E694}"/>
          </ac:spMkLst>
        </pc:spChg>
        <pc:spChg chg="mod">
          <ac:chgData name="De Cock Jitse" userId="9cc8e242-c866-4cc7-a24e-e9b48782583a" providerId="ADAL" clId="{2518181E-7B8E-4390-B55E-0CCFD3DA6949}" dt="2023-11-01T21:56:01.585" v="310"/>
          <ac:spMkLst>
            <pc:docMk/>
            <pc:sldMk cId="2777623264" sldId="359"/>
            <ac:spMk id="10" creationId="{37FC2C78-4A1A-8191-7A0C-FE6F79E2EFC7}"/>
          </ac:spMkLst>
        </pc:spChg>
        <pc:spChg chg="mod">
          <ac:chgData name="De Cock Jitse" userId="9cc8e242-c866-4cc7-a24e-e9b48782583a" providerId="ADAL" clId="{2518181E-7B8E-4390-B55E-0CCFD3DA6949}" dt="2023-11-01T21:56:09.413" v="312"/>
          <ac:spMkLst>
            <pc:docMk/>
            <pc:sldMk cId="2777623264" sldId="359"/>
            <ac:spMk id="12" creationId="{CDA58BD5-A0A9-07AA-28C2-DAF41419EEC7}"/>
          </ac:spMkLst>
        </pc:spChg>
        <pc:spChg chg="mod">
          <ac:chgData name="De Cock Jitse" userId="9cc8e242-c866-4cc7-a24e-e9b48782583a" providerId="ADAL" clId="{2518181E-7B8E-4390-B55E-0CCFD3DA6949}" dt="2023-11-01T21:56:09.413" v="312"/>
          <ac:spMkLst>
            <pc:docMk/>
            <pc:sldMk cId="2777623264" sldId="359"/>
            <ac:spMk id="13" creationId="{F3A87C6A-D2DB-42A4-1BB2-5786BB90CE7D}"/>
          </ac:spMkLst>
        </pc:spChg>
        <pc:spChg chg="mod">
          <ac:chgData name="De Cock Jitse" userId="9cc8e242-c866-4cc7-a24e-e9b48782583a" providerId="ADAL" clId="{2518181E-7B8E-4390-B55E-0CCFD3DA6949}" dt="2023-11-01T21:56:12.496" v="314"/>
          <ac:spMkLst>
            <pc:docMk/>
            <pc:sldMk cId="2777623264" sldId="359"/>
            <ac:spMk id="15" creationId="{AEED7471-40FE-160C-02BF-76FE49DE10F5}"/>
          </ac:spMkLst>
        </pc:spChg>
        <pc:spChg chg="mod">
          <ac:chgData name="De Cock Jitse" userId="9cc8e242-c866-4cc7-a24e-e9b48782583a" providerId="ADAL" clId="{2518181E-7B8E-4390-B55E-0CCFD3DA6949}" dt="2023-11-01T21:56:12.496" v="314"/>
          <ac:spMkLst>
            <pc:docMk/>
            <pc:sldMk cId="2777623264" sldId="359"/>
            <ac:spMk id="16" creationId="{DA59D81D-63C1-B9C9-262E-00254E9566B6}"/>
          </ac:spMkLst>
        </pc:spChg>
        <pc:spChg chg="mod">
          <ac:chgData name="De Cock Jitse" userId="9cc8e242-c866-4cc7-a24e-e9b48782583a" providerId="ADAL" clId="{2518181E-7B8E-4390-B55E-0CCFD3DA6949}" dt="2023-11-01T21:56:17.854" v="316"/>
          <ac:spMkLst>
            <pc:docMk/>
            <pc:sldMk cId="2777623264" sldId="359"/>
            <ac:spMk id="18" creationId="{A947B773-8748-065D-6B39-79355DB8C181}"/>
          </ac:spMkLst>
        </pc:spChg>
        <pc:spChg chg="mod">
          <ac:chgData name="De Cock Jitse" userId="9cc8e242-c866-4cc7-a24e-e9b48782583a" providerId="ADAL" clId="{2518181E-7B8E-4390-B55E-0CCFD3DA6949}" dt="2023-11-01T21:56:17.854" v="316"/>
          <ac:spMkLst>
            <pc:docMk/>
            <pc:sldMk cId="2777623264" sldId="359"/>
            <ac:spMk id="19" creationId="{DD0868AE-0FC5-B7FF-4532-7034D9317F63}"/>
          </ac:spMkLst>
        </pc:spChg>
        <pc:spChg chg="mod">
          <ac:chgData name="De Cock Jitse" userId="9cc8e242-c866-4cc7-a24e-e9b48782583a" providerId="ADAL" clId="{2518181E-7B8E-4390-B55E-0CCFD3DA6949}" dt="2023-11-01T21:56:24.107" v="318"/>
          <ac:spMkLst>
            <pc:docMk/>
            <pc:sldMk cId="2777623264" sldId="359"/>
            <ac:spMk id="21" creationId="{2340F03C-C614-BAD9-7EA6-E323985A29AC}"/>
          </ac:spMkLst>
        </pc:spChg>
        <pc:spChg chg="mod">
          <ac:chgData name="De Cock Jitse" userId="9cc8e242-c866-4cc7-a24e-e9b48782583a" providerId="ADAL" clId="{2518181E-7B8E-4390-B55E-0CCFD3DA6949}" dt="2023-11-01T21:56:24.107" v="318"/>
          <ac:spMkLst>
            <pc:docMk/>
            <pc:sldMk cId="2777623264" sldId="359"/>
            <ac:spMk id="22" creationId="{01A3EB49-3575-A2D3-6F2E-428916CE582A}"/>
          </ac:spMkLst>
        </pc:spChg>
        <pc:spChg chg="mod">
          <ac:chgData name="De Cock Jitse" userId="9cc8e242-c866-4cc7-a24e-e9b48782583a" providerId="ADAL" clId="{2518181E-7B8E-4390-B55E-0CCFD3DA6949}" dt="2023-11-01T21:56:26.856" v="320"/>
          <ac:spMkLst>
            <pc:docMk/>
            <pc:sldMk cId="2777623264" sldId="359"/>
            <ac:spMk id="24" creationId="{D4EF6909-091E-4CCB-441C-CBBF45DA8A82}"/>
          </ac:spMkLst>
        </pc:spChg>
        <pc:spChg chg="mod">
          <ac:chgData name="De Cock Jitse" userId="9cc8e242-c866-4cc7-a24e-e9b48782583a" providerId="ADAL" clId="{2518181E-7B8E-4390-B55E-0CCFD3DA6949}" dt="2023-11-01T21:56:26.856" v="320"/>
          <ac:spMkLst>
            <pc:docMk/>
            <pc:sldMk cId="2777623264" sldId="359"/>
            <ac:spMk id="25" creationId="{1C51ED82-C0EE-089B-70A9-9177BF1020C0}"/>
          </ac:spMkLst>
        </pc:spChg>
        <pc:spChg chg="mod">
          <ac:chgData name="De Cock Jitse" userId="9cc8e242-c866-4cc7-a24e-e9b48782583a" providerId="ADAL" clId="{2518181E-7B8E-4390-B55E-0CCFD3DA6949}" dt="2023-11-01T21:56:42.377" v="322"/>
          <ac:spMkLst>
            <pc:docMk/>
            <pc:sldMk cId="2777623264" sldId="359"/>
            <ac:spMk id="27" creationId="{8F29532E-5D1F-0673-BC0F-81A5D26ED4D4}"/>
          </ac:spMkLst>
        </pc:spChg>
        <pc:spChg chg="mod">
          <ac:chgData name="De Cock Jitse" userId="9cc8e242-c866-4cc7-a24e-e9b48782583a" providerId="ADAL" clId="{2518181E-7B8E-4390-B55E-0CCFD3DA6949}" dt="2023-11-01T21:56:42.377" v="322"/>
          <ac:spMkLst>
            <pc:docMk/>
            <pc:sldMk cId="2777623264" sldId="359"/>
            <ac:spMk id="28" creationId="{0E61BD26-EA74-76C8-3525-E17013668807}"/>
          </ac:spMkLst>
        </pc:spChg>
        <pc:spChg chg="mod">
          <ac:chgData name="De Cock Jitse" userId="9cc8e242-c866-4cc7-a24e-e9b48782583a" providerId="ADAL" clId="{2518181E-7B8E-4390-B55E-0CCFD3DA6949}" dt="2023-11-01T21:56:48.993" v="324"/>
          <ac:spMkLst>
            <pc:docMk/>
            <pc:sldMk cId="2777623264" sldId="359"/>
            <ac:spMk id="30" creationId="{2572C4EA-4F23-6083-B466-3D290F08A6BF}"/>
          </ac:spMkLst>
        </pc:spChg>
        <pc:spChg chg="mod">
          <ac:chgData name="De Cock Jitse" userId="9cc8e242-c866-4cc7-a24e-e9b48782583a" providerId="ADAL" clId="{2518181E-7B8E-4390-B55E-0CCFD3DA6949}" dt="2023-11-01T21:56:48.993" v="324"/>
          <ac:spMkLst>
            <pc:docMk/>
            <pc:sldMk cId="2777623264" sldId="359"/>
            <ac:spMk id="31" creationId="{F539E161-2495-3946-7E4A-68828D262A19}"/>
          </ac:spMkLst>
        </pc:spChg>
        <pc:spChg chg="mod">
          <ac:chgData name="De Cock Jitse" userId="9cc8e242-c866-4cc7-a24e-e9b48782583a" providerId="ADAL" clId="{2518181E-7B8E-4390-B55E-0CCFD3DA6949}" dt="2023-11-01T21:56:52.598" v="326"/>
          <ac:spMkLst>
            <pc:docMk/>
            <pc:sldMk cId="2777623264" sldId="359"/>
            <ac:spMk id="33" creationId="{FBBC27DD-023D-8E6E-1672-002358FEE4DE}"/>
          </ac:spMkLst>
        </pc:spChg>
        <pc:spChg chg="mod">
          <ac:chgData name="De Cock Jitse" userId="9cc8e242-c866-4cc7-a24e-e9b48782583a" providerId="ADAL" clId="{2518181E-7B8E-4390-B55E-0CCFD3DA6949}" dt="2023-11-01T21:56:52.598" v="326"/>
          <ac:spMkLst>
            <pc:docMk/>
            <pc:sldMk cId="2777623264" sldId="359"/>
            <ac:spMk id="34" creationId="{DC0FC310-7738-8B8D-5926-1E51EBEFDFB1}"/>
          </ac:spMkLst>
        </pc:spChg>
        <pc:spChg chg="mod">
          <ac:chgData name="De Cock Jitse" userId="9cc8e242-c866-4cc7-a24e-e9b48782583a" providerId="ADAL" clId="{2518181E-7B8E-4390-B55E-0CCFD3DA6949}" dt="2023-11-01T21:56:55.584" v="328"/>
          <ac:spMkLst>
            <pc:docMk/>
            <pc:sldMk cId="2777623264" sldId="359"/>
            <ac:spMk id="36" creationId="{DE8C24E9-743D-156D-0119-2193764A5226}"/>
          </ac:spMkLst>
        </pc:spChg>
        <pc:spChg chg="mod">
          <ac:chgData name="De Cock Jitse" userId="9cc8e242-c866-4cc7-a24e-e9b48782583a" providerId="ADAL" clId="{2518181E-7B8E-4390-B55E-0CCFD3DA6949}" dt="2023-11-01T21:56:55.584" v="328"/>
          <ac:spMkLst>
            <pc:docMk/>
            <pc:sldMk cId="2777623264" sldId="359"/>
            <ac:spMk id="37" creationId="{19692336-FFE0-D82E-2E08-04844562BBF3}"/>
          </ac:spMkLst>
        </pc:spChg>
        <pc:spChg chg="mod">
          <ac:chgData name="De Cock Jitse" userId="9cc8e242-c866-4cc7-a24e-e9b48782583a" providerId="ADAL" clId="{2518181E-7B8E-4390-B55E-0CCFD3DA6949}" dt="2023-11-01T21:56:58.101" v="330"/>
          <ac:spMkLst>
            <pc:docMk/>
            <pc:sldMk cId="2777623264" sldId="359"/>
            <ac:spMk id="39" creationId="{8FBB6E69-AD8A-9F4D-79AD-ED3A8A627D2A}"/>
          </ac:spMkLst>
        </pc:spChg>
        <pc:spChg chg="mod">
          <ac:chgData name="De Cock Jitse" userId="9cc8e242-c866-4cc7-a24e-e9b48782583a" providerId="ADAL" clId="{2518181E-7B8E-4390-B55E-0CCFD3DA6949}" dt="2023-11-01T21:56:58.101" v="330"/>
          <ac:spMkLst>
            <pc:docMk/>
            <pc:sldMk cId="2777623264" sldId="359"/>
            <ac:spMk id="40" creationId="{3BD328ED-D2AD-85D7-CC83-010EB3A04524}"/>
          </ac:spMkLst>
        </pc:spChg>
        <pc:spChg chg="mod topLvl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6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7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7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74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7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7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78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8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8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8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8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88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8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94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9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9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898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0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0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0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0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1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1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1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1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1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2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2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2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2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2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2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3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3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3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4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4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44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4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4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48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5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5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5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54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6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6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6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64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6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6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6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7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72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73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8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8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85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8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88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8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91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1:55:19.229" v="291" actId="165"/>
          <ac:spMkLst>
            <pc:docMk/>
            <pc:sldMk cId="2777623264" sldId="359"/>
            <ac:spMk id="992" creationId="{00000000-0000-0000-0000-000000000000}"/>
          </ac:spMkLst>
        </pc:spChg>
        <pc:grpChg chg="add mod">
          <ac:chgData name="De Cock Jitse" userId="9cc8e242-c866-4cc7-a24e-e9b48782583a" providerId="ADAL" clId="{2518181E-7B8E-4390-B55E-0CCFD3DA6949}" dt="2023-11-01T21:55:57.350" v="308" actId="1076"/>
          <ac:grpSpMkLst>
            <pc:docMk/>
            <pc:sldMk cId="2777623264" sldId="359"/>
            <ac:grpSpMk id="2" creationId="{01025648-2C98-31E6-F814-CDB3E4B0417B}"/>
          </ac:grpSpMkLst>
        </pc:grpChg>
        <pc:grpChg chg="add mod">
          <ac:chgData name="De Cock Jitse" userId="9cc8e242-c866-4cc7-a24e-e9b48782583a" providerId="ADAL" clId="{2518181E-7B8E-4390-B55E-0CCFD3DA6949}" dt="2023-11-01T21:55:57.992" v="309"/>
          <ac:grpSpMkLst>
            <pc:docMk/>
            <pc:sldMk cId="2777623264" sldId="359"/>
            <ac:grpSpMk id="5" creationId="{4013C0F4-3230-0282-6200-6F3D07A4D049}"/>
          </ac:grpSpMkLst>
        </pc:grpChg>
        <pc:grpChg chg="add mod">
          <ac:chgData name="De Cock Jitse" userId="9cc8e242-c866-4cc7-a24e-e9b48782583a" providerId="ADAL" clId="{2518181E-7B8E-4390-B55E-0CCFD3DA6949}" dt="2023-11-01T21:56:06.929" v="311" actId="1076"/>
          <ac:grpSpMkLst>
            <pc:docMk/>
            <pc:sldMk cId="2777623264" sldId="359"/>
            <ac:grpSpMk id="8" creationId="{3F7AD07E-DD61-DC36-0E56-10D01ED69F4A}"/>
          </ac:grpSpMkLst>
        </pc:grpChg>
        <pc:grpChg chg="add mod">
          <ac:chgData name="De Cock Jitse" userId="9cc8e242-c866-4cc7-a24e-e9b48782583a" providerId="ADAL" clId="{2518181E-7B8E-4390-B55E-0CCFD3DA6949}" dt="2023-11-01T21:56:11.690" v="313" actId="1076"/>
          <ac:grpSpMkLst>
            <pc:docMk/>
            <pc:sldMk cId="2777623264" sldId="359"/>
            <ac:grpSpMk id="11" creationId="{848F8E4B-A118-2E11-47EF-C9557D4206E5}"/>
          </ac:grpSpMkLst>
        </pc:grpChg>
        <pc:grpChg chg="add mod">
          <ac:chgData name="De Cock Jitse" userId="9cc8e242-c866-4cc7-a24e-e9b48782583a" providerId="ADAL" clId="{2518181E-7B8E-4390-B55E-0CCFD3DA6949}" dt="2023-11-01T21:56:16.700" v="315" actId="1076"/>
          <ac:grpSpMkLst>
            <pc:docMk/>
            <pc:sldMk cId="2777623264" sldId="359"/>
            <ac:grpSpMk id="14" creationId="{AF3AE906-80D7-37E8-10FE-80EAEF6000EC}"/>
          </ac:grpSpMkLst>
        </pc:grpChg>
        <pc:grpChg chg="add mod">
          <ac:chgData name="De Cock Jitse" userId="9cc8e242-c866-4cc7-a24e-e9b48782583a" providerId="ADAL" clId="{2518181E-7B8E-4390-B55E-0CCFD3DA6949}" dt="2023-11-01T21:56:20.584" v="317" actId="1076"/>
          <ac:grpSpMkLst>
            <pc:docMk/>
            <pc:sldMk cId="2777623264" sldId="359"/>
            <ac:grpSpMk id="17" creationId="{88D20BF1-87A2-CC1B-AC7D-77315E938341}"/>
          </ac:grpSpMkLst>
        </pc:grpChg>
        <pc:grpChg chg="add mod">
          <ac:chgData name="De Cock Jitse" userId="9cc8e242-c866-4cc7-a24e-e9b48782583a" providerId="ADAL" clId="{2518181E-7B8E-4390-B55E-0CCFD3DA6949}" dt="2023-11-01T21:56:26.205" v="319" actId="1076"/>
          <ac:grpSpMkLst>
            <pc:docMk/>
            <pc:sldMk cId="2777623264" sldId="359"/>
            <ac:grpSpMk id="20" creationId="{458A4EB6-6AE9-C252-3BF9-D379B030611D}"/>
          </ac:grpSpMkLst>
        </pc:grpChg>
        <pc:grpChg chg="add mod">
          <ac:chgData name="De Cock Jitse" userId="9cc8e242-c866-4cc7-a24e-e9b48782583a" providerId="ADAL" clId="{2518181E-7B8E-4390-B55E-0CCFD3DA6949}" dt="2023-11-01T21:56:30.702" v="321" actId="1076"/>
          <ac:grpSpMkLst>
            <pc:docMk/>
            <pc:sldMk cId="2777623264" sldId="359"/>
            <ac:grpSpMk id="23" creationId="{DDF9D7AF-8A99-7E67-BF49-F9E8062400F9}"/>
          </ac:grpSpMkLst>
        </pc:grpChg>
        <pc:grpChg chg="add mod">
          <ac:chgData name="De Cock Jitse" userId="9cc8e242-c866-4cc7-a24e-e9b48782583a" providerId="ADAL" clId="{2518181E-7B8E-4390-B55E-0CCFD3DA6949}" dt="2023-11-01T22:00:17.124" v="396" actId="1076"/>
          <ac:grpSpMkLst>
            <pc:docMk/>
            <pc:sldMk cId="2777623264" sldId="359"/>
            <ac:grpSpMk id="26" creationId="{85BC9FB7-0056-79DA-0AD2-3AAF038F6010}"/>
          </ac:grpSpMkLst>
        </pc:grpChg>
        <pc:grpChg chg="add mod">
          <ac:chgData name="De Cock Jitse" userId="9cc8e242-c866-4cc7-a24e-e9b48782583a" providerId="ADAL" clId="{2518181E-7B8E-4390-B55E-0CCFD3DA6949}" dt="2023-11-01T22:00:17.124" v="396" actId="1076"/>
          <ac:grpSpMkLst>
            <pc:docMk/>
            <pc:sldMk cId="2777623264" sldId="359"/>
            <ac:grpSpMk id="29" creationId="{537A59FC-5550-A91D-9F95-6ED72A810065}"/>
          </ac:grpSpMkLst>
        </pc:grpChg>
        <pc:grpChg chg="add mod">
          <ac:chgData name="De Cock Jitse" userId="9cc8e242-c866-4cc7-a24e-e9b48782583a" providerId="ADAL" clId="{2518181E-7B8E-4390-B55E-0CCFD3DA6949}" dt="2023-11-01T22:00:17.124" v="396" actId="1076"/>
          <ac:grpSpMkLst>
            <pc:docMk/>
            <pc:sldMk cId="2777623264" sldId="359"/>
            <ac:grpSpMk id="32" creationId="{D8D2A0BD-6DB5-BA57-DEDF-688D5BD19013}"/>
          </ac:grpSpMkLst>
        </pc:grpChg>
        <pc:grpChg chg="add mod">
          <ac:chgData name="De Cock Jitse" userId="9cc8e242-c866-4cc7-a24e-e9b48782583a" providerId="ADAL" clId="{2518181E-7B8E-4390-B55E-0CCFD3DA6949}" dt="2023-11-01T22:00:17.124" v="396" actId="1076"/>
          <ac:grpSpMkLst>
            <pc:docMk/>
            <pc:sldMk cId="2777623264" sldId="359"/>
            <ac:grpSpMk id="35" creationId="{4843FF68-3A49-8974-52FB-51BAE8BDCB42}"/>
          </ac:grpSpMkLst>
        </pc:grpChg>
        <pc:grpChg chg="add mod">
          <ac:chgData name="De Cock Jitse" userId="9cc8e242-c866-4cc7-a24e-e9b48782583a" providerId="ADAL" clId="{2518181E-7B8E-4390-B55E-0CCFD3DA6949}" dt="2023-11-01T22:00:17.124" v="396" actId="1076"/>
          <ac:grpSpMkLst>
            <pc:docMk/>
            <pc:sldMk cId="2777623264" sldId="359"/>
            <ac:grpSpMk id="38" creationId="{22A35BCA-BFB2-BE34-4050-086F5151FE53}"/>
          </ac:grpSpMkLst>
        </pc:grpChg>
        <pc:grpChg chg="add del mod">
          <ac:chgData name="De Cock Jitse" userId="9cc8e242-c866-4cc7-a24e-e9b48782583a" providerId="ADAL" clId="{2518181E-7B8E-4390-B55E-0CCFD3DA6949}" dt="2023-11-01T21:55:19.229" v="291" actId="165"/>
          <ac:grpSpMkLst>
            <pc:docMk/>
            <pc:sldMk cId="2777623264" sldId="359"/>
            <ac:grpSpMk id="868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37.734" v="295" actId="478"/>
          <ac:grpSpMkLst>
            <pc:docMk/>
            <pc:sldMk cId="2777623264" sldId="359"/>
            <ac:grpSpMk id="870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39.422" v="296" actId="478"/>
          <ac:grpSpMkLst>
            <pc:docMk/>
            <pc:sldMk cId="2777623264" sldId="359"/>
            <ac:grpSpMk id="873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37.734" v="295" actId="478"/>
          <ac:grpSpMkLst>
            <pc:docMk/>
            <pc:sldMk cId="2777623264" sldId="359"/>
            <ac:grpSpMk id="876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881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40.792" v="297" actId="478"/>
          <ac:grpSpMkLst>
            <pc:docMk/>
            <pc:sldMk cId="2777623264" sldId="359"/>
            <ac:grpSpMk id="884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887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893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896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01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04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09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41.286" v="298" actId="478"/>
          <ac:grpSpMkLst>
            <pc:docMk/>
            <pc:sldMk cId="2777623264" sldId="359"/>
            <ac:grpSpMk id="914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41.691" v="299" actId="478"/>
          <ac:grpSpMkLst>
            <pc:docMk/>
            <pc:sldMk cId="2777623264" sldId="359"/>
            <ac:grpSpMk id="918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42.231" v="300" actId="478"/>
          <ac:grpSpMkLst>
            <pc:docMk/>
            <pc:sldMk cId="2777623264" sldId="359"/>
            <ac:grpSpMk id="921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25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28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31" creationId="{00000000-0000-0000-0000-000000000000}"/>
          </ac:grpSpMkLst>
        </pc:grpChg>
        <pc:grpChg chg="mod topLvl">
          <ac:chgData name="De Cock Jitse" userId="9cc8e242-c866-4cc7-a24e-e9b48782583a" providerId="ADAL" clId="{2518181E-7B8E-4390-B55E-0CCFD3DA6949}" dt="2023-11-01T21:55:52.503" v="306" actId="1076"/>
          <ac:grpSpMkLst>
            <pc:docMk/>
            <pc:sldMk cId="2777623264" sldId="359"/>
            <ac:grpSpMk id="940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43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46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49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52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31.367" v="293" actId="478"/>
          <ac:grpSpMkLst>
            <pc:docMk/>
            <pc:sldMk cId="2777623264" sldId="359"/>
            <ac:grpSpMk id="959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31.367" v="293" actId="478"/>
          <ac:grpSpMkLst>
            <pc:docMk/>
            <pc:sldMk cId="2777623264" sldId="359"/>
            <ac:grpSpMk id="962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31.367" v="293" actId="478"/>
          <ac:grpSpMkLst>
            <pc:docMk/>
            <pc:sldMk cId="2777623264" sldId="359"/>
            <ac:grpSpMk id="965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31.367" v="293" actId="478"/>
          <ac:grpSpMkLst>
            <pc:docMk/>
            <pc:sldMk cId="2777623264" sldId="359"/>
            <ac:grpSpMk id="968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31.367" v="293" actId="478"/>
          <ac:grpSpMkLst>
            <pc:docMk/>
            <pc:sldMk cId="2777623264" sldId="359"/>
            <ac:grpSpMk id="971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79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84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87" creationId="{00000000-0000-0000-0000-000000000000}"/>
          </ac:grpSpMkLst>
        </pc:grpChg>
        <pc:grpChg chg="del mod topLvl">
          <ac:chgData name="De Cock Jitse" userId="9cc8e242-c866-4cc7-a24e-e9b48782583a" providerId="ADAL" clId="{2518181E-7B8E-4390-B55E-0CCFD3DA6949}" dt="2023-11-01T21:55:25.292" v="292" actId="478"/>
          <ac:grpSpMkLst>
            <pc:docMk/>
            <pc:sldMk cId="2777623264" sldId="359"/>
            <ac:grpSpMk id="990" creationId="{00000000-0000-0000-0000-000000000000}"/>
          </ac:grpSpMkLst>
        </pc:grpChg>
        <pc:cxnChg chg="add mod">
          <ac:chgData name="De Cock Jitse" userId="9cc8e242-c866-4cc7-a24e-e9b48782583a" providerId="ADAL" clId="{2518181E-7B8E-4390-B55E-0CCFD3DA6949}" dt="2023-11-01T21:57:17.820" v="333" actId="14100"/>
          <ac:cxnSpMkLst>
            <pc:docMk/>
            <pc:sldMk cId="2777623264" sldId="359"/>
            <ac:cxnSpMk id="41" creationId="{9423FD4A-75D8-1565-D7B3-A87E2E620FBB}"/>
          </ac:cxnSpMkLst>
        </pc:cxnChg>
        <pc:cxnChg chg="add mod">
          <ac:chgData name="De Cock Jitse" userId="9cc8e242-c866-4cc7-a24e-e9b48782583a" providerId="ADAL" clId="{2518181E-7B8E-4390-B55E-0CCFD3DA6949}" dt="2023-11-01T21:57:26.838" v="337" actId="14100"/>
          <ac:cxnSpMkLst>
            <pc:docMk/>
            <pc:sldMk cId="2777623264" sldId="359"/>
            <ac:cxnSpMk id="44" creationId="{D7FE5AEB-B28B-D71E-E050-D446A8754FC2}"/>
          </ac:cxnSpMkLst>
        </pc:cxnChg>
        <pc:cxnChg chg="add mod">
          <ac:chgData name="De Cock Jitse" userId="9cc8e242-c866-4cc7-a24e-e9b48782583a" providerId="ADAL" clId="{2518181E-7B8E-4390-B55E-0CCFD3DA6949}" dt="2023-11-01T21:57:39.460" v="341" actId="14100"/>
          <ac:cxnSpMkLst>
            <pc:docMk/>
            <pc:sldMk cId="2777623264" sldId="359"/>
            <ac:cxnSpMk id="47" creationId="{74BF0EEE-D578-ABCE-91B9-4D1A3F6B5ECF}"/>
          </ac:cxnSpMkLst>
        </pc:cxnChg>
        <pc:cxnChg chg="add mod">
          <ac:chgData name="De Cock Jitse" userId="9cc8e242-c866-4cc7-a24e-e9b48782583a" providerId="ADAL" clId="{2518181E-7B8E-4390-B55E-0CCFD3DA6949}" dt="2023-11-01T21:57:46.236" v="344" actId="14100"/>
          <ac:cxnSpMkLst>
            <pc:docMk/>
            <pc:sldMk cId="2777623264" sldId="359"/>
            <ac:cxnSpMk id="50" creationId="{30CFBBBE-8498-D5DA-EFF3-F761E7282324}"/>
          </ac:cxnSpMkLst>
        </pc:cxnChg>
        <pc:cxnChg chg="add mod">
          <ac:chgData name="De Cock Jitse" userId="9cc8e242-c866-4cc7-a24e-e9b48782583a" providerId="ADAL" clId="{2518181E-7B8E-4390-B55E-0CCFD3DA6949}" dt="2023-11-01T21:57:52.510" v="347" actId="14100"/>
          <ac:cxnSpMkLst>
            <pc:docMk/>
            <pc:sldMk cId="2777623264" sldId="359"/>
            <ac:cxnSpMk id="53" creationId="{EEA8BB24-0B86-5F55-1C1F-074E535ED6F7}"/>
          </ac:cxnSpMkLst>
        </pc:cxnChg>
        <pc:cxnChg chg="add mod">
          <ac:chgData name="De Cock Jitse" userId="9cc8e242-c866-4cc7-a24e-e9b48782583a" providerId="ADAL" clId="{2518181E-7B8E-4390-B55E-0CCFD3DA6949}" dt="2023-11-01T21:58:07.330" v="352" actId="14100"/>
          <ac:cxnSpMkLst>
            <pc:docMk/>
            <pc:sldMk cId="2777623264" sldId="359"/>
            <ac:cxnSpMk id="56" creationId="{D2DB4776-7618-7288-0103-EE58F9858B45}"/>
          </ac:cxnSpMkLst>
        </pc:cxnChg>
        <pc:cxnChg chg="add mod">
          <ac:chgData name="De Cock Jitse" userId="9cc8e242-c866-4cc7-a24e-e9b48782583a" providerId="ADAL" clId="{2518181E-7B8E-4390-B55E-0CCFD3DA6949}" dt="2023-11-01T21:58:12.165" v="354" actId="1076"/>
          <ac:cxnSpMkLst>
            <pc:docMk/>
            <pc:sldMk cId="2777623264" sldId="359"/>
            <ac:cxnSpMk id="59" creationId="{B78DEB7A-C162-977E-E971-81FD662A2545}"/>
          </ac:cxnSpMkLst>
        </pc:cxnChg>
        <pc:cxnChg chg="add mod">
          <ac:chgData name="De Cock Jitse" userId="9cc8e242-c866-4cc7-a24e-e9b48782583a" providerId="ADAL" clId="{2518181E-7B8E-4390-B55E-0CCFD3DA6949}" dt="2023-11-01T21:58:23.333" v="357" actId="14100"/>
          <ac:cxnSpMkLst>
            <pc:docMk/>
            <pc:sldMk cId="2777623264" sldId="359"/>
            <ac:cxnSpMk id="60" creationId="{9BBBF7B6-C689-E891-8EE1-93612B065791}"/>
          </ac:cxnSpMkLst>
        </pc:cxnChg>
        <pc:cxnChg chg="add mod">
          <ac:chgData name="De Cock Jitse" userId="9cc8e242-c866-4cc7-a24e-e9b48782583a" providerId="ADAL" clId="{2518181E-7B8E-4390-B55E-0CCFD3DA6949}" dt="2023-11-01T22:00:17.124" v="396" actId="1076"/>
          <ac:cxnSpMkLst>
            <pc:docMk/>
            <pc:sldMk cId="2777623264" sldId="359"/>
            <ac:cxnSpMk id="63" creationId="{23DFD427-4D70-8556-45C2-67EF0151CFB6}"/>
          </ac:cxnSpMkLst>
        </pc:cxnChg>
        <pc:cxnChg chg="del mod topLvl">
          <ac:chgData name="De Cock Jitse" userId="9cc8e242-c866-4cc7-a24e-e9b48782583a" providerId="ADAL" clId="{2518181E-7B8E-4390-B55E-0CCFD3DA6949}" dt="2023-11-01T21:55:46.438" v="305" actId="478"/>
          <ac:cxnSpMkLst>
            <pc:docMk/>
            <pc:sldMk cId="2777623264" sldId="359"/>
            <ac:cxnSpMk id="879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45.673" v="304" actId="478"/>
          <ac:cxnSpMkLst>
            <pc:docMk/>
            <pc:sldMk cId="2777623264" sldId="359"/>
            <ac:cxnSpMk id="880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44.100" v="302" actId="478"/>
          <ac:cxnSpMkLst>
            <pc:docMk/>
            <pc:sldMk cId="2777623264" sldId="359"/>
            <ac:cxnSpMk id="890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34.247" v="294" actId="478"/>
          <ac:cxnSpMkLst>
            <pc:docMk/>
            <pc:sldMk cId="2777623264" sldId="359"/>
            <ac:cxnSpMk id="891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44.930" v="303" actId="478"/>
          <ac:cxnSpMkLst>
            <pc:docMk/>
            <pc:sldMk cId="2777623264" sldId="359"/>
            <ac:cxnSpMk id="892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899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00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07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08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12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13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34.247" v="294" actId="478"/>
          <ac:cxnSpMkLst>
            <pc:docMk/>
            <pc:sldMk cId="2777623264" sldId="359"/>
            <ac:cxnSpMk id="917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43.152" v="301" actId="478"/>
          <ac:cxnSpMkLst>
            <pc:docMk/>
            <pc:sldMk cId="2777623264" sldId="359"/>
            <ac:cxnSpMk id="924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34.247" v="294" actId="478"/>
          <ac:cxnSpMkLst>
            <pc:docMk/>
            <pc:sldMk cId="2777623264" sldId="359"/>
            <ac:cxnSpMk id="934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34.247" v="294" actId="478"/>
          <ac:cxnSpMkLst>
            <pc:docMk/>
            <pc:sldMk cId="2777623264" sldId="359"/>
            <ac:cxnSpMk id="935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34.247" v="294" actId="478"/>
          <ac:cxnSpMkLst>
            <pc:docMk/>
            <pc:sldMk cId="2777623264" sldId="359"/>
            <ac:cxnSpMk id="936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34.247" v="294" actId="478"/>
          <ac:cxnSpMkLst>
            <pc:docMk/>
            <pc:sldMk cId="2777623264" sldId="359"/>
            <ac:cxnSpMk id="937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38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39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55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56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57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58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74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75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76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77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78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82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83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93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94" creationId="{00000000-0000-0000-0000-000000000000}"/>
          </ac:cxnSpMkLst>
        </pc:cxnChg>
        <pc:cxnChg chg="del mod topLvl">
          <ac:chgData name="De Cock Jitse" userId="9cc8e242-c866-4cc7-a24e-e9b48782583a" providerId="ADAL" clId="{2518181E-7B8E-4390-B55E-0CCFD3DA6949}" dt="2023-11-01T21:55:34.247" v="294" actId="478"/>
          <ac:cxnSpMkLst>
            <pc:docMk/>
            <pc:sldMk cId="2777623264" sldId="359"/>
            <ac:cxnSpMk id="995" creationId="{00000000-0000-0000-0000-000000000000}"/>
          </ac:cxnSpMkLst>
        </pc:cxnChg>
        <pc:cxnChg chg="del mod">
          <ac:chgData name="De Cock Jitse" userId="9cc8e242-c866-4cc7-a24e-e9b48782583a" providerId="ADAL" clId="{2518181E-7B8E-4390-B55E-0CCFD3DA6949}" dt="2023-11-01T21:55:25.292" v="292" actId="478"/>
          <ac:cxnSpMkLst>
            <pc:docMk/>
            <pc:sldMk cId="2777623264" sldId="359"/>
            <ac:cxnSpMk id="996" creationId="{00000000-0000-0000-0000-000000000000}"/>
          </ac:cxnSpMkLst>
        </pc:cxnChg>
        <pc:cxnChg chg="add mod">
          <ac:chgData name="De Cock Jitse" userId="9cc8e242-c866-4cc7-a24e-e9b48782583a" providerId="ADAL" clId="{2518181E-7B8E-4390-B55E-0CCFD3DA6949}" dt="2023-11-01T22:00:17.124" v="396" actId="1076"/>
          <ac:cxnSpMkLst>
            <pc:docMk/>
            <pc:sldMk cId="2777623264" sldId="359"/>
            <ac:cxnSpMk id="999" creationId="{95093D90-F451-11EC-EB42-6D45993C15DB}"/>
          </ac:cxnSpMkLst>
        </pc:cxnChg>
        <pc:cxnChg chg="add mod">
          <ac:chgData name="De Cock Jitse" userId="9cc8e242-c866-4cc7-a24e-e9b48782583a" providerId="ADAL" clId="{2518181E-7B8E-4390-B55E-0CCFD3DA6949}" dt="2023-11-01T22:00:17.124" v="396" actId="1076"/>
          <ac:cxnSpMkLst>
            <pc:docMk/>
            <pc:sldMk cId="2777623264" sldId="359"/>
            <ac:cxnSpMk id="1002" creationId="{4FA9305A-4E01-29B7-890B-754E7B7CD2B9}"/>
          </ac:cxnSpMkLst>
        </pc:cxnChg>
        <pc:cxnChg chg="add mod">
          <ac:chgData name="De Cock Jitse" userId="9cc8e242-c866-4cc7-a24e-e9b48782583a" providerId="ADAL" clId="{2518181E-7B8E-4390-B55E-0CCFD3DA6949}" dt="2023-11-01T22:00:17.124" v="396" actId="1076"/>
          <ac:cxnSpMkLst>
            <pc:docMk/>
            <pc:sldMk cId="2777623264" sldId="359"/>
            <ac:cxnSpMk id="1005" creationId="{C57D78B2-F8FD-70DA-09D9-63EB5C0135E1}"/>
          </ac:cxnSpMkLst>
        </pc:cxnChg>
        <pc:cxnChg chg="add mod">
          <ac:chgData name="De Cock Jitse" userId="9cc8e242-c866-4cc7-a24e-e9b48782583a" providerId="ADAL" clId="{2518181E-7B8E-4390-B55E-0CCFD3DA6949}" dt="2023-11-01T22:00:17.124" v="396" actId="1076"/>
          <ac:cxnSpMkLst>
            <pc:docMk/>
            <pc:sldMk cId="2777623264" sldId="359"/>
            <ac:cxnSpMk id="1008" creationId="{F054F873-F73F-FBA9-0D39-445BC3FF40B5}"/>
          </ac:cxnSpMkLst>
        </pc:cxnChg>
        <pc:cxnChg chg="add mod">
          <ac:chgData name="De Cock Jitse" userId="9cc8e242-c866-4cc7-a24e-e9b48782583a" providerId="ADAL" clId="{2518181E-7B8E-4390-B55E-0CCFD3DA6949}" dt="2023-11-01T21:59:57.849" v="391" actId="14100"/>
          <ac:cxnSpMkLst>
            <pc:docMk/>
            <pc:sldMk cId="2777623264" sldId="359"/>
            <ac:cxnSpMk id="1011" creationId="{83561780-D312-6714-B1C6-A026C4626259}"/>
          </ac:cxnSpMkLst>
        </pc:cxnChg>
        <pc:cxnChg chg="add mod">
          <ac:chgData name="De Cock Jitse" userId="9cc8e242-c866-4cc7-a24e-e9b48782583a" providerId="ADAL" clId="{2518181E-7B8E-4390-B55E-0CCFD3DA6949}" dt="2023-11-01T22:00:01.319" v="392" actId="14100"/>
          <ac:cxnSpMkLst>
            <pc:docMk/>
            <pc:sldMk cId="2777623264" sldId="359"/>
            <ac:cxnSpMk id="1014" creationId="{4E5B09DD-4F12-5127-4C9E-B0CF1310D7A9}"/>
          </ac:cxnSpMkLst>
        </pc:cxnChg>
        <pc:cxnChg chg="add mod">
          <ac:chgData name="De Cock Jitse" userId="9cc8e242-c866-4cc7-a24e-e9b48782583a" providerId="ADAL" clId="{2518181E-7B8E-4390-B55E-0CCFD3DA6949}" dt="2023-11-01T22:00:04.755" v="393" actId="14100"/>
          <ac:cxnSpMkLst>
            <pc:docMk/>
            <pc:sldMk cId="2777623264" sldId="359"/>
            <ac:cxnSpMk id="1017" creationId="{D1E077C5-8E1C-E276-4490-3897477974A2}"/>
          </ac:cxnSpMkLst>
        </pc:cxnChg>
        <pc:cxnChg chg="add mod">
          <ac:chgData name="De Cock Jitse" userId="9cc8e242-c866-4cc7-a24e-e9b48782583a" providerId="ADAL" clId="{2518181E-7B8E-4390-B55E-0CCFD3DA6949}" dt="2023-11-01T21:59:52.384" v="390" actId="14100"/>
          <ac:cxnSpMkLst>
            <pc:docMk/>
            <pc:sldMk cId="2777623264" sldId="359"/>
            <ac:cxnSpMk id="1021" creationId="{FDF81C5A-A14D-58BF-763D-19190DC7AD44}"/>
          </ac:cxnSpMkLst>
        </pc:cxnChg>
      </pc:sldChg>
      <pc:sldChg chg="addSp delSp modSp add del mod ord modShow addCm modCm">
        <pc:chgData name="De Cock Jitse" userId="9cc8e242-c866-4cc7-a24e-e9b48782583a" providerId="ADAL" clId="{2518181E-7B8E-4390-B55E-0CCFD3DA6949}" dt="2023-11-07T11:28:39.566" v="6054" actId="2696"/>
        <pc:sldMkLst>
          <pc:docMk/>
          <pc:sldMk cId="3507138187" sldId="360"/>
        </pc:sldMkLst>
        <pc:spChg chg="add mod">
          <ac:chgData name="De Cock Jitse" userId="9cc8e242-c866-4cc7-a24e-e9b48782583a" providerId="ADAL" clId="{2518181E-7B8E-4390-B55E-0CCFD3DA6949}" dt="2023-11-01T22:17:08.262" v="816" actId="1076"/>
          <ac:spMkLst>
            <pc:docMk/>
            <pc:sldMk cId="3507138187" sldId="360"/>
            <ac:spMk id="2" creationId="{EDDFA79C-0E93-06F8-424A-98A6C680D640}"/>
          </ac:spMkLst>
        </pc:spChg>
        <pc:spChg chg="add mod">
          <ac:chgData name="De Cock Jitse" userId="9cc8e242-c866-4cc7-a24e-e9b48782583a" providerId="ADAL" clId="{2518181E-7B8E-4390-B55E-0CCFD3DA6949}" dt="2023-11-02T09:19:03.930" v="892" actId="20577"/>
          <ac:spMkLst>
            <pc:docMk/>
            <pc:sldMk cId="3507138187" sldId="360"/>
            <ac:spMk id="5" creationId="{97CCC330-C9BE-2D11-DE71-E509D652F682}"/>
          </ac:spMkLst>
        </pc:spChg>
        <pc:spChg chg="add mod">
          <ac:chgData name="De Cock Jitse" userId="9cc8e242-c866-4cc7-a24e-e9b48782583a" providerId="ADAL" clId="{2518181E-7B8E-4390-B55E-0CCFD3DA6949}" dt="2023-11-01T22:13:36.472" v="639" actId="1076"/>
          <ac:spMkLst>
            <pc:docMk/>
            <pc:sldMk cId="3507138187" sldId="360"/>
            <ac:spMk id="6" creationId="{96B14F92-515C-7E16-6141-8C2B82821130}"/>
          </ac:spMkLst>
        </pc:spChg>
        <pc:spChg chg="add mod">
          <ac:chgData name="De Cock Jitse" userId="9cc8e242-c866-4cc7-a24e-e9b48782583a" providerId="ADAL" clId="{2518181E-7B8E-4390-B55E-0CCFD3DA6949}" dt="2023-11-01T22:15:28.444" v="814" actId="20577"/>
          <ac:spMkLst>
            <pc:docMk/>
            <pc:sldMk cId="3507138187" sldId="360"/>
            <ac:spMk id="8" creationId="{079FAC69-D74B-90B4-E778-43F6787D1CFD}"/>
          </ac:spMkLst>
        </pc:spChg>
        <pc:spChg chg="add mod">
          <ac:chgData name="De Cock Jitse" userId="9cc8e242-c866-4cc7-a24e-e9b48782583a" providerId="ADAL" clId="{2518181E-7B8E-4390-B55E-0CCFD3DA6949}" dt="2023-11-01T22:13:52.939" v="692" actId="1076"/>
          <ac:spMkLst>
            <pc:docMk/>
            <pc:sldMk cId="3507138187" sldId="360"/>
            <ac:spMk id="9" creationId="{B9129853-BAE8-BAB7-676D-55F735AA858B}"/>
          </ac:spMkLst>
        </pc:spChg>
        <pc:spChg chg="add mod">
          <ac:chgData name="De Cock Jitse" userId="9cc8e242-c866-4cc7-a24e-e9b48782583a" providerId="ADAL" clId="{2518181E-7B8E-4390-B55E-0CCFD3DA6949}" dt="2023-11-01T22:17:16.029" v="819" actId="20577"/>
          <ac:spMkLst>
            <pc:docMk/>
            <pc:sldMk cId="3507138187" sldId="360"/>
            <ac:spMk id="13" creationId="{07B7DBDC-79C2-5D78-CA77-B8C52A40903B}"/>
          </ac:spMkLst>
        </pc:spChg>
        <pc:spChg chg="add mod">
          <ac:chgData name="De Cock Jitse" userId="9cc8e242-c866-4cc7-a24e-e9b48782583a" providerId="ADAL" clId="{2518181E-7B8E-4390-B55E-0CCFD3DA6949}" dt="2023-11-01T22:17:25.184" v="822" actId="20577"/>
          <ac:spMkLst>
            <pc:docMk/>
            <pc:sldMk cId="3507138187" sldId="360"/>
            <ac:spMk id="14" creationId="{AA8C1FD0-5ED1-FBDF-699F-5C7F38804309}"/>
          </ac:spMkLst>
        </pc:spChg>
        <pc:spChg chg="add mod">
          <ac:chgData name="De Cock Jitse" userId="9cc8e242-c866-4cc7-a24e-e9b48782583a" providerId="ADAL" clId="{2518181E-7B8E-4390-B55E-0CCFD3DA6949}" dt="2023-11-01T22:17:35.148" v="825" actId="20577"/>
          <ac:spMkLst>
            <pc:docMk/>
            <pc:sldMk cId="3507138187" sldId="360"/>
            <ac:spMk id="15" creationId="{5E0687CD-338B-63E4-7F23-E70C1C55E233}"/>
          </ac:spMkLst>
        </pc:spChg>
        <pc:spChg chg="mod">
          <ac:chgData name="De Cock Jitse" userId="9cc8e242-c866-4cc7-a24e-e9b48782583a" providerId="ADAL" clId="{2518181E-7B8E-4390-B55E-0CCFD3DA6949}" dt="2023-11-01T22:13:26.898" v="637" actId="1076"/>
          <ac:spMkLst>
            <pc:docMk/>
            <pc:sldMk cId="3507138187" sldId="360"/>
            <ac:spMk id="1003" creationId="{00000000-0000-0000-0000-000000000000}"/>
          </ac:spMkLst>
        </pc:spChg>
        <pc:spChg chg="del mod">
          <ac:chgData name="De Cock Jitse" userId="9cc8e242-c866-4cc7-a24e-e9b48782583a" providerId="ADAL" clId="{2518181E-7B8E-4390-B55E-0CCFD3DA6949}" dt="2023-11-01T22:09:07.631" v="513" actId="478"/>
          <ac:spMkLst>
            <pc:docMk/>
            <pc:sldMk cId="3507138187" sldId="360"/>
            <ac:spMk id="1004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2:13:22.866" v="636" actId="1076"/>
          <ac:spMkLst>
            <pc:docMk/>
            <pc:sldMk cId="3507138187" sldId="360"/>
            <ac:spMk id="1006" creationId="{00000000-0000-0000-0000-000000000000}"/>
          </ac:spMkLst>
        </pc:spChg>
        <pc:spChg chg="del mod">
          <ac:chgData name="De Cock Jitse" userId="9cc8e242-c866-4cc7-a24e-e9b48782583a" providerId="ADAL" clId="{2518181E-7B8E-4390-B55E-0CCFD3DA6949}" dt="2023-11-01T22:09:25.309" v="522"/>
          <ac:spMkLst>
            <pc:docMk/>
            <pc:sldMk cId="3507138187" sldId="360"/>
            <ac:spMk id="1007" creationId="{00000000-0000-0000-0000-000000000000}"/>
          </ac:spMkLst>
        </pc:spChg>
        <pc:spChg chg="del mod">
          <ac:chgData name="De Cock Jitse" userId="9cc8e242-c866-4cc7-a24e-e9b48782583a" providerId="ADAL" clId="{2518181E-7B8E-4390-B55E-0CCFD3DA6949}" dt="2023-11-01T22:09:25.307" v="520"/>
          <ac:spMkLst>
            <pc:docMk/>
            <pc:sldMk cId="3507138187" sldId="360"/>
            <ac:spMk id="100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2:13:22.866" v="636" actId="1076"/>
          <ac:spMkLst>
            <pc:docMk/>
            <pc:sldMk cId="3507138187" sldId="360"/>
            <ac:spMk id="1010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1T22:13:26.898" v="637" actId="1076"/>
          <ac:spMkLst>
            <pc:docMk/>
            <pc:sldMk cId="3507138187" sldId="360"/>
            <ac:spMk id="1011" creationId="{00000000-0000-0000-0000-000000000000}"/>
          </ac:spMkLst>
        </pc:spChg>
        <pc:picChg chg="add mod">
          <ac:chgData name="De Cock Jitse" userId="9cc8e242-c866-4cc7-a24e-e9b48782583a" providerId="ADAL" clId="{2518181E-7B8E-4390-B55E-0CCFD3DA6949}" dt="2023-11-01T22:13:26.898" v="637" actId="1076"/>
          <ac:picMkLst>
            <pc:docMk/>
            <pc:sldMk cId="3507138187" sldId="360"/>
            <ac:picMk id="4" creationId="{0F4B207B-E35A-3CE3-9E39-4DE6FD57B2AB}"/>
          </ac:picMkLst>
        </pc:picChg>
        <pc:picChg chg="add mod">
          <ac:chgData name="De Cock Jitse" userId="9cc8e242-c866-4cc7-a24e-e9b48782583a" providerId="ADAL" clId="{2518181E-7B8E-4390-B55E-0CCFD3DA6949}" dt="2023-11-01T22:13:36.472" v="639" actId="1076"/>
          <ac:picMkLst>
            <pc:docMk/>
            <pc:sldMk cId="3507138187" sldId="360"/>
            <ac:picMk id="7" creationId="{81DC1450-8995-0F66-CDCA-CC9ED9AD4C71}"/>
          </ac:picMkLst>
        </pc:picChg>
        <pc:picChg chg="add mod">
          <ac:chgData name="De Cock Jitse" userId="9cc8e242-c866-4cc7-a24e-e9b48782583a" providerId="ADAL" clId="{2518181E-7B8E-4390-B55E-0CCFD3DA6949}" dt="2023-11-01T22:13:52.939" v="692" actId="1076"/>
          <ac:picMkLst>
            <pc:docMk/>
            <pc:sldMk cId="3507138187" sldId="360"/>
            <ac:picMk id="10" creationId="{CD76B427-F5BF-5590-B4EB-1E1771D71D52}"/>
          </ac:picMkLst>
        </pc:picChg>
        <pc:picChg chg="add mod">
          <ac:chgData name="De Cock Jitse" userId="9cc8e242-c866-4cc7-a24e-e9b48782583a" providerId="ADAL" clId="{2518181E-7B8E-4390-B55E-0CCFD3DA6949}" dt="2023-11-01T22:14:31.711" v="698" actId="1076"/>
          <ac:picMkLst>
            <pc:docMk/>
            <pc:sldMk cId="3507138187" sldId="360"/>
            <ac:picMk id="12" creationId="{63458C38-AD75-7891-D444-D90E0BA99E59}"/>
          </ac:picMkLst>
        </pc:picChg>
        <pc:picChg chg="del">
          <ac:chgData name="De Cock Jitse" userId="9cc8e242-c866-4cc7-a24e-e9b48782583a" providerId="ADAL" clId="{2518181E-7B8E-4390-B55E-0CCFD3DA6949}" dt="2023-11-01T22:07:10.874" v="419" actId="478"/>
          <ac:picMkLst>
            <pc:docMk/>
            <pc:sldMk cId="3507138187" sldId="360"/>
            <ac:picMk id="1005" creationId="{00000000-0000-0000-0000-000000000000}"/>
          </ac:picMkLst>
        </pc:picChg>
        <pc:picChg chg="del">
          <ac:chgData name="De Cock Jitse" userId="9cc8e242-c866-4cc7-a24e-e9b48782583a" providerId="ADAL" clId="{2518181E-7B8E-4390-B55E-0CCFD3DA6949}" dt="2023-11-01T22:10:36.546" v="529" actId="478"/>
          <ac:picMkLst>
            <pc:docMk/>
            <pc:sldMk cId="3507138187" sldId="360"/>
            <ac:picMk id="1008" creationId="{00000000-0000-0000-0000-000000000000}"/>
          </ac:picMkLst>
        </pc:picChg>
        <pc:picChg chg="add del mod">
          <ac:chgData name="De Cock Jitse" userId="9cc8e242-c866-4cc7-a24e-e9b48782583a" providerId="ADAL" clId="{2518181E-7B8E-4390-B55E-0CCFD3DA6949}" dt="2023-11-01T22:14:15.861" v="693" actId="478"/>
          <ac:picMkLst>
            <pc:docMk/>
            <pc:sldMk cId="3507138187" sldId="360"/>
            <ac:picMk id="1026" creationId="{8C5BE070-4375-BF8C-DD94-9060BDFB62C0}"/>
          </ac:picMkLst>
        </pc:picChg>
      </pc:sldChg>
      <pc:sldChg chg="delSp modSp add mod modNotesTx">
        <pc:chgData name="De Cock Jitse" userId="9cc8e242-c866-4cc7-a24e-e9b48782583a" providerId="ADAL" clId="{2518181E-7B8E-4390-B55E-0CCFD3DA6949}" dt="2023-11-06T22:43:25.807" v="5447" actId="20577"/>
        <pc:sldMkLst>
          <pc:docMk/>
          <pc:sldMk cId="1451292943" sldId="361"/>
        </pc:sldMkLst>
        <pc:spChg chg="del">
          <ac:chgData name="De Cock Jitse" userId="9cc8e242-c866-4cc7-a24e-e9b48782583a" providerId="ADAL" clId="{2518181E-7B8E-4390-B55E-0CCFD3DA6949}" dt="2023-11-05T19:37:08.896" v="1145" actId="478"/>
          <ac:spMkLst>
            <pc:docMk/>
            <pc:sldMk cId="1451292943" sldId="361"/>
            <ac:spMk id="2" creationId="{EDDFA79C-0E93-06F8-424A-98A6C680D640}"/>
          </ac:spMkLst>
        </pc:spChg>
        <pc:spChg chg="del">
          <ac:chgData name="De Cock Jitse" userId="9cc8e242-c866-4cc7-a24e-e9b48782583a" providerId="ADAL" clId="{2518181E-7B8E-4390-B55E-0CCFD3DA6949}" dt="2023-11-05T19:37:59.491" v="1202" actId="478"/>
          <ac:spMkLst>
            <pc:docMk/>
            <pc:sldMk cId="1451292943" sldId="361"/>
            <ac:spMk id="5" creationId="{97CCC330-C9BE-2D11-DE71-E509D652F682}"/>
          </ac:spMkLst>
        </pc:spChg>
        <pc:spChg chg="del">
          <ac:chgData name="De Cock Jitse" userId="9cc8e242-c866-4cc7-a24e-e9b48782583a" providerId="ADAL" clId="{2518181E-7B8E-4390-B55E-0CCFD3DA6949}" dt="2023-11-05T19:37:59.491" v="1202" actId="478"/>
          <ac:spMkLst>
            <pc:docMk/>
            <pc:sldMk cId="1451292943" sldId="361"/>
            <ac:spMk id="6" creationId="{96B14F92-515C-7E16-6141-8C2B82821130}"/>
          </ac:spMkLst>
        </pc:spChg>
        <pc:spChg chg="mod">
          <ac:chgData name="De Cock Jitse" userId="9cc8e242-c866-4cc7-a24e-e9b48782583a" providerId="ADAL" clId="{2518181E-7B8E-4390-B55E-0CCFD3DA6949}" dt="2023-11-05T19:39:53.109" v="1408" actId="1076"/>
          <ac:spMkLst>
            <pc:docMk/>
            <pc:sldMk cId="1451292943" sldId="361"/>
            <ac:spMk id="8" creationId="{079FAC69-D74B-90B4-E778-43F6787D1CFD}"/>
          </ac:spMkLst>
        </pc:spChg>
        <pc:spChg chg="del">
          <ac:chgData name="De Cock Jitse" userId="9cc8e242-c866-4cc7-a24e-e9b48782583a" providerId="ADAL" clId="{2518181E-7B8E-4390-B55E-0CCFD3DA6949}" dt="2023-11-05T19:38:01.919" v="1203" actId="478"/>
          <ac:spMkLst>
            <pc:docMk/>
            <pc:sldMk cId="1451292943" sldId="361"/>
            <ac:spMk id="9" creationId="{B9129853-BAE8-BAB7-676D-55F735AA858B}"/>
          </ac:spMkLst>
        </pc:spChg>
        <pc:spChg chg="del">
          <ac:chgData name="De Cock Jitse" userId="9cc8e242-c866-4cc7-a24e-e9b48782583a" providerId="ADAL" clId="{2518181E-7B8E-4390-B55E-0CCFD3DA6949}" dt="2023-11-05T19:37:10.421" v="1146" actId="478"/>
          <ac:spMkLst>
            <pc:docMk/>
            <pc:sldMk cId="1451292943" sldId="361"/>
            <ac:spMk id="13" creationId="{07B7DBDC-79C2-5D78-CA77-B8C52A40903B}"/>
          </ac:spMkLst>
        </pc:spChg>
        <pc:spChg chg="del">
          <ac:chgData name="De Cock Jitse" userId="9cc8e242-c866-4cc7-a24e-e9b48782583a" providerId="ADAL" clId="{2518181E-7B8E-4390-B55E-0CCFD3DA6949}" dt="2023-11-05T19:37:11.747" v="1147" actId="478"/>
          <ac:spMkLst>
            <pc:docMk/>
            <pc:sldMk cId="1451292943" sldId="361"/>
            <ac:spMk id="14" creationId="{AA8C1FD0-5ED1-FBDF-699F-5C7F38804309}"/>
          </ac:spMkLst>
        </pc:spChg>
        <pc:spChg chg="del">
          <ac:chgData name="De Cock Jitse" userId="9cc8e242-c866-4cc7-a24e-e9b48782583a" providerId="ADAL" clId="{2518181E-7B8E-4390-B55E-0CCFD3DA6949}" dt="2023-11-05T19:37:14.206" v="1148" actId="478"/>
          <ac:spMkLst>
            <pc:docMk/>
            <pc:sldMk cId="1451292943" sldId="361"/>
            <ac:spMk id="15" creationId="{5E0687CD-338B-63E4-7F23-E70C1C55E233}"/>
          </ac:spMkLst>
        </pc:spChg>
        <pc:spChg chg="mod">
          <ac:chgData name="De Cock Jitse" userId="9cc8e242-c866-4cc7-a24e-e9b48782583a" providerId="ADAL" clId="{2518181E-7B8E-4390-B55E-0CCFD3DA6949}" dt="2023-11-05T19:38:06.483" v="1205" actId="1076"/>
          <ac:spMkLst>
            <pc:docMk/>
            <pc:sldMk cId="1451292943" sldId="361"/>
            <ac:spMk id="1001" creationId="{00000000-0000-0000-0000-000000000000}"/>
          </ac:spMkLst>
        </pc:spChg>
        <pc:spChg chg="del">
          <ac:chgData name="De Cock Jitse" userId="9cc8e242-c866-4cc7-a24e-e9b48782583a" providerId="ADAL" clId="{2518181E-7B8E-4390-B55E-0CCFD3DA6949}" dt="2023-11-05T19:37:59.491" v="1202" actId="478"/>
          <ac:spMkLst>
            <pc:docMk/>
            <pc:sldMk cId="1451292943" sldId="361"/>
            <ac:spMk id="1003" creationId="{00000000-0000-0000-0000-000000000000}"/>
          </ac:spMkLst>
        </pc:spChg>
        <pc:spChg chg="del">
          <ac:chgData name="De Cock Jitse" userId="9cc8e242-c866-4cc7-a24e-e9b48782583a" providerId="ADAL" clId="{2518181E-7B8E-4390-B55E-0CCFD3DA6949}" dt="2023-11-05T19:37:59.491" v="1202" actId="478"/>
          <ac:spMkLst>
            <pc:docMk/>
            <pc:sldMk cId="1451292943" sldId="361"/>
            <ac:spMk id="1006" creationId="{00000000-0000-0000-0000-000000000000}"/>
          </ac:spMkLst>
        </pc:spChg>
        <pc:spChg chg="del">
          <ac:chgData name="De Cock Jitse" userId="9cc8e242-c866-4cc7-a24e-e9b48782583a" providerId="ADAL" clId="{2518181E-7B8E-4390-B55E-0CCFD3DA6949}" dt="2023-11-05T19:37:59.491" v="1202" actId="478"/>
          <ac:spMkLst>
            <pc:docMk/>
            <pc:sldMk cId="1451292943" sldId="361"/>
            <ac:spMk id="1010" creationId="{00000000-0000-0000-0000-000000000000}"/>
          </ac:spMkLst>
        </pc:spChg>
        <pc:spChg chg="del">
          <ac:chgData name="De Cock Jitse" userId="9cc8e242-c866-4cc7-a24e-e9b48782583a" providerId="ADAL" clId="{2518181E-7B8E-4390-B55E-0CCFD3DA6949}" dt="2023-11-05T19:37:59.491" v="1202" actId="478"/>
          <ac:spMkLst>
            <pc:docMk/>
            <pc:sldMk cId="1451292943" sldId="361"/>
            <ac:spMk id="1011" creationId="{00000000-0000-0000-0000-000000000000}"/>
          </ac:spMkLst>
        </pc:spChg>
        <pc:picChg chg="mod">
          <ac:chgData name="De Cock Jitse" userId="9cc8e242-c866-4cc7-a24e-e9b48782583a" providerId="ADAL" clId="{2518181E-7B8E-4390-B55E-0CCFD3DA6949}" dt="2023-11-05T19:37:42.461" v="1200" actId="1076"/>
          <ac:picMkLst>
            <pc:docMk/>
            <pc:sldMk cId="1451292943" sldId="361"/>
            <ac:picMk id="4" creationId="{0F4B207B-E35A-3CE3-9E39-4DE6FD57B2AB}"/>
          </ac:picMkLst>
        </pc:picChg>
        <pc:picChg chg="mod">
          <ac:chgData name="De Cock Jitse" userId="9cc8e242-c866-4cc7-a24e-e9b48782583a" providerId="ADAL" clId="{2518181E-7B8E-4390-B55E-0CCFD3DA6949}" dt="2023-11-05T19:37:40.194" v="1199" actId="1076"/>
          <ac:picMkLst>
            <pc:docMk/>
            <pc:sldMk cId="1451292943" sldId="361"/>
            <ac:picMk id="7" creationId="{81DC1450-8995-0F66-CDCA-CC9ED9AD4C71}"/>
          </ac:picMkLst>
        </pc:picChg>
        <pc:picChg chg="mod">
          <ac:chgData name="De Cock Jitse" userId="9cc8e242-c866-4cc7-a24e-e9b48782583a" providerId="ADAL" clId="{2518181E-7B8E-4390-B55E-0CCFD3DA6949}" dt="2023-11-05T19:39:40.875" v="1407" actId="1076"/>
          <ac:picMkLst>
            <pc:docMk/>
            <pc:sldMk cId="1451292943" sldId="361"/>
            <ac:picMk id="10" creationId="{CD76B427-F5BF-5590-B4EB-1E1771D71D52}"/>
          </ac:picMkLst>
        </pc:picChg>
        <pc:picChg chg="mod">
          <ac:chgData name="De Cock Jitse" userId="9cc8e242-c866-4cc7-a24e-e9b48782583a" providerId="ADAL" clId="{2518181E-7B8E-4390-B55E-0CCFD3DA6949}" dt="2023-11-05T19:37:38.457" v="1198" actId="1076"/>
          <ac:picMkLst>
            <pc:docMk/>
            <pc:sldMk cId="1451292943" sldId="361"/>
            <ac:picMk id="12" creationId="{63458C38-AD75-7891-D444-D90E0BA99E59}"/>
          </ac:picMkLst>
        </pc:picChg>
      </pc:sldChg>
      <pc:sldChg chg="add del ord">
        <pc:chgData name="De Cock Jitse" userId="9cc8e242-c866-4cc7-a24e-e9b48782583a" providerId="ADAL" clId="{2518181E-7B8E-4390-B55E-0CCFD3DA6949}" dt="2023-11-07T11:28:39.566" v="6054" actId="2696"/>
        <pc:sldMkLst>
          <pc:docMk/>
          <pc:sldMk cId="2462761026" sldId="362"/>
        </pc:sldMkLst>
      </pc:sldChg>
      <pc:sldChg chg="addSp modSp add del mod ord">
        <pc:chgData name="De Cock Jitse" userId="9cc8e242-c866-4cc7-a24e-e9b48782583a" providerId="ADAL" clId="{2518181E-7B8E-4390-B55E-0CCFD3DA6949}" dt="2023-11-07T11:28:39.566" v="6054" actId="2696"/>
        <pc:sldMkLst>
          <pc:docMk/>
          <pc:sldMk cId="3070719194" sldId="363"/>
        </pc:sldMkLst>
        <pc:spChg chg="mod">
          <ac:chgData name="De Cock Jitse" userId="9cc8e242-c866-4cc7-a24e-e9b48782583a" providerId="ADAL" clId="{2518181E-7B8E-4390-B55E-0CCFD3DA6949}" dt="2023-11-05T20:38:16.454" v="1952" actId="20577"/>
          <ac:spMkLst>
            <pc:docMk/>
            <pc:sldMk cId="3070719194" sldId="363"/>
            <ac:spMk id="1017" creationId="{00000000-0000-0000-0000-000000000000}"/>
          </ac:spMkLst>
        </pc:spChg>
        <pc:cxnChg chg="add mod">
          <ac:chgData name="De Cock Jitse" userId="9cc8e242-c866-4cc7-a24e-e9b48782583a" providerId="ADAL" clId="{2518181E-7B8E-4390-B55E-0CCFD3DA6949}" dt="2023-11-05T21:19:23.423" v="1965" actId="14100"/>
          <ac:cxnSpMkLst>
            <pc:docMk/>
            <pc:sldMk cId="3070719194" sldId="363"/>
            <ac:cxnSpMk id="2" creationId="{6501B565-1E7C-0A84-F1D8-57BC96DAACAC}"/>
          </ac:cxnSpMkLst>
        </pc:cxnChg>
        <pc:cxnChg chg="add mod">
          <ac:chgData name="De Cock Jitse" userId="9cc8e242-c866-4cc7-a24e-e9b48782583a" providerId="ADAL" clId="{2518181E-7B8E-4390-B55E-0CCFD3DA6949}" dt="2023-11-05T21:19:32.921" v="1969" actId="14100"/>
          <ac:cxnSpMkLst>
            <pc:docMk/>
            <pc:sldMk cId="3070719194" sldId="363"/>
            <ac:cxnSpMk id="5" creationId="{9D218D3D-D599-506E-D384-8667FF394621}"/>
          </ac:cxnSpMkLst>
        </pc:cxnChg>
      </pc:sldChg>
      <pc:sldChg chg="addSp delSp modSp add mod addCm modCm">
        <pc:chgData name="De Cock Jitse" userId="9cc8e242-c866-4cc7-a24e-e9b48782583a" providerId="ADAL" clId="{2518181E-7B8E-4390-B55E-0CCFD3DA6949}" dt="2023-11-07T11:20:32.253" v="6052" actId="14100"/>
        <pc:sldMkLst>
          <pc:docMk/>
          <pc:sldMk cId="2134783140" sldId="364"/>
        </pc:sldMkLst>
        <pc:spChg chg="add mod">
          <ac:chgData name="De Cock Jitse" userId="9cc8e242-c866-4cc7-a24e-e9b48782583a" providerId="ADAL" clId="{2518181E-7B8E-4390-B55E-0CCFD3DA6949}" dt="2023-11-06T22:53:39.808" v="5598" actId="20577"/>
          <ac:spMkLst>
            <pc:docMk/>
            <pc:sldMk cId="2134783140" sldId="364"/>
            <ac:spMk id="3" creationId="{30E738E4-57C8-D0E2-D2F4-1F5534EFA6C1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6" creationId="{78D90633-34BB-49A5-556E-FFE6173DADB4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8" creationId="{C22F37E1-3D65-DF68-6390-8E469E93FAA5}"/>
          </ac:spMkLst>
        </pc:spChg>
        <pc:spChg chg="mod topLvl">
          <ac:chgData name="De Cock Jitse" userId="9cc8e242-c866-4cc7-a24e-e9b48782583a" providerId="ADAL" clId="{2518181E-7B8E-4390-B55E-0CCFD3DA6949}" dt="2023-11-05T21:22:27.574" v="2138" actId="164"/>
          <ac:spMkLst>
            <pc:docMk/>
            <pc:sldMk cId="2134783140" sldId="364"/>
            <ac:spMk id="9" creationId="{686A5D7C-D8F3-981C-D5B6-1BCDC34D788F}"/>
          </ac:spMkLst>
        </pc:spChg>
        <pc:spChg chg="mod topLvl">
          <ac:chgData name="De Cock Jitse" userId="9cc8e242-c866-4cc7-a24e-e9b48782583a" providerId="ADAL" clId="{2518181E-7B8E-4390-B55E-0CCFD3DA6949}" dt="2023-11-05T21:41:10.677" v="3314" actId="20577"/>
          <ac:spMkLst>
            <pc:docMk/>
            <pc:sldMk cId="2134783140" sldId="364"/>
            <ac:spMk id="10" creationId="{30B85FB2-06D6-990F-FDED-4410780022E8}"/>
          </ac:spMkLst>
        </pc:spChg>
        <pc:spChg chg="mod topLvl">
          <ac:chgData name="De Cock Jitse" userId="9cc8e242-c866-4cc7-a24e-e9b48782583a" providerId="ADAL" clId="{2518181E-7B8E-4390-B55E-0CCFD3DA6949}" dt="2023-11-05T21:22:31.276" v="2139" actId="164"/>
          <ac:spMkLst>
            <pc:docMk/>
            <pc:sldMk cId="2134783140" sldId="364"/>
            <ac:spMk id="11" creationId="{D97C52AB-6334-19C9-DF5A-A7A9CC8C265B}"/>
          </ac:spMkLst>
        </pc:spChg>
        <pc:spChg chg="mod topLvl">
          <ac:chgData name="De Cock Jitse" userId="9cc8e242-c866-4cc7-a24e-e9b48782583a" providerId="ADAL" clId="{2518181E-7B8E-4390-B55E-0CCFD3DA6949}" dt="2023-11-05T21:41:16.034" v="3320" actId="20577"/>
          <ac:spMkLst>
            <pc:docMk/>
            <pc:sldMk cId="2134783140" sldId="364"/>
            <ac:spMk id="12" creationId="{A48685E2-E82B-CFFD-6D5E-3A05686E3843}"/>
          </ac:spMkLst>
        </pc:spChg>
        <pc:spChg chg="mod">
          <ac:chgData name="De Cock Jitse" userId="9cc8e242-c866-4cc7-a24e-e9b48782583a" providerId="ADAL" clId="{2518181E-7B8E-4390-B55E-0CCFD3DA6949}" dt="2023-11-05T21:30:26.476" v="2391"/>
          <ac:spMkLst>
            <pc:docMk/>
            <pc:sldMk cId="2134783140" sldId="364"/>
            <ac:spMk id="16" creationId="{D23A77A8-9997-6FC3-2F54-D7CFBC5A67ED}"/>
          </ac:spMkLst>
        </pc:spChg>
        <pc:spChg chg="mod">
          <ac:chgData name="De Cock Jitse" userId="9cc8e242-c866-4cc7-a24e-e9b48782583a" providerId="ADAL" clId="{2518181E-7B8E-4390-B55E-0CCFD3DA6949}" dt="2023-11-05T21:41:21.656" v="3325" actId="20577"/>
          <ac:spMkLst>
            <pc:docMk/>
            <pc:sldMk cId="2134783140" sldId="364"/>
            <ac:spMk id="17" creationId="{DAF0AF17-2035-AE92-09AC-06AED9203DCA}"/>
          </ac:spMkLst>
        </pc:spChg>
        <pc:spChg chg="mod">
          <ac:chgData name="De Cock Jitse" userId="9cc8e242-c866-4cc7-a24e-e9b48782583a" providerId="ADAL" clId="{2518181E-7B8E-4390-B55E-0CCFD3DA6949}" dt="2023-11-05T21:30:29.092" v="2393"/>
          <ac:spMkLst>
            <pc:docMk/>
            <pc:sldMk cId="2134783140" sldId="364"/>
            <ac:spMk id="19" creationId="{18B43D0B-90FC-9E83-4081-5396B8570458}"/>
          </ac:spMkLst>
        </pc:spChg>
        <pc:spChg chg="mod">
          <ac:chgData name="De Cock Jitse" userId="9cc8e242-c866-4cc7-a24e-e9b48782583a" providerId="ADAL" clId="{2518181E-7B8E-4390-B55E-0CCFD3DA6949}" dt="2023-11-05T21:41:26.226" v="3330" actId="20577"/>
          <ac:spMkLst>
            <pc:docMk/>
            <pc:sldMk cId="2134783140" sldId="364"/>
            <ac:spMk id="20" creationId="{5C204B06-0B80-6A45-4D67-B1AFFC62BDC3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22" creationId="{6DD31780-A990-F36D-8E9C-057AEF41BC36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24" creationId="{93AE4D49-C828-6356-6BF8-F47D7F864D5C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27" creationId="{901B8CF4-7727-5FC9-4490-F5FF8848A1F0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28" creationId="{B9638F84-BBF2-8625-ECC4-6FCB0FC73CDD}"/>
          </ac:spMkLst>
        </pc:spChg>
        <pc:spChg chg="mod">
          <ac:chgData name="De Cock Jitse" userId="9cc8e242-c866-4cc7-a24e-e9b48782583a" providerId="ADAL" clId="{2518181E-7B8E-4390-B55E-0CCFD3DA6949}" dt="2023-11-05T21:41:29.378" v="3331"/>
          <ac:spMkLst>
            <pc:docMk/>
            <pc:sldMk cId="2134783140" sldId="364"/>
            <ac:spMk id="32" creationId="{A8E1FD6D-1626-D7CB-BEEE-CAA047DC642C}"/>
          </ac:spMkLst>
        </pc:spChg>
        <pc:spChg chg="mod">
          <ac:chgData name="De Cock Jitse" userId="9cc8e242-c866-4cc7-a24e-e9b48782583a" providerId="ADAL" clId="{2518181E-7B8E-4390-B55E-0CCFD3DA6949}" dt="2023-11-05T21:41:34.731" v="3341" actId="20577"/>
          <ac:spMkLst>
            <pc:docMk/>
            <pc:sldMk cId="2134783140" sldId="364"/>
            <ac:spMk id="33" creationId="{AB90965C-AAD6-0A6C-C7E2-99DBEA6A21E9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36" creationId="{8F5CCF1B-3A59-4E35-78AC-25A3488A793C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37" creationId="{28049049-6596-0EEE-DB14-96C73EB14A58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39" creationId="{178C5D36-4E60-43D9-9BE1-74FB4EFE2575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40" creationId="{6226E54D-3C38-3AA0-A5FA-F66A2E99B507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42" creationId="{18A4E414-61D9-046D-8A87-397503C3D82B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43" creationId="{4D366F00-BBA7-A126-A644-C982C19CB1D1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45" creationId="{2EB671F4-AA3D-BEC4-A29D-0A5537ACBD51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46" creationId="{311C1DC2-CCC4-60F0-41B7-5B5BF928CF3A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48" creationId="{5B673C4E-DA76-14F2-513D-97E248280553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49" creationId="{21F88F0F-6DD8-CB89-AEAD-1D3D472C8CC6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56" creationId="{AABBAAB0-6DC6-2792-0977-1D21B9100978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57" creationId="{7A5CC6FA-EC73-2ECD-5BBA-163D0E5E4D24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59" creationId="{E0064705-5A59-D3AB-6EE9-750AF9A68101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60" creationId="{C8FED1D8-B47E-440B-0E51-FFCA2CC68559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62" creationId="{5387699B-116F-6E7B-8880-1D32B1BD89B4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63" creationId="{8C562FAC-AD6F-EB6B-4C30-9459E27F1C46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61" creationId="{8459E6C1-5DC4-2298-D702-20382E63A7EF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62" creationId="{C1D0C022-FB73-0C0D-70EC-D70225EDAC3E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64" creationId="{8A23C9ED-359C-E81C-1266-E32B7CF28FF1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65" creationId="{6F50780D-6C2B-91C6-6B31-DA18AF49CAFC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67" creationId="{E4B4A557-117A-5AE5-80A4-A861EAA34064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68" creationId="{F4EF63DB-BDEE-EF03-DF07-7ECCCBF1344C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70" creationId="{22F18143-DEED-E9E2-6F36-DEAE9BC32A79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71" creationId="{E3160F64-CA63-AD2C-EA9D-834F1838DEE2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73" creationId="{3CDEA6CD-DF9A-993E-667F-A046F781C1DA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74" creationId="{18E81966-FA49-C5DA-C39B-51726E9D23D4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76" creationId="{9529A52B-4AC8-61F0-4BC1-463441FE582C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77" creationId="{B8D0616D-767B-2515-B545-E446B7D5B294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79" creationId="{D7FD4BD0-847C-CC2A-550A-57B27FDCA123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80" creationId="{B96A9CE0-F28D-D86C-8ABA-1AD8D10BBC86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82" creationId="{B2B32F01-E5DF-66D4-0830-A504DDB0858F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83" creationId="{BD7E0E51-6AF2-C79E-9051-5A5ED30FDBAC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85" creationId="{D7EAA03B-C0E0-856F-50C8-1FC2E7247205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86" creationId="{BB1AB36E-F253-C4C0-1202-B0283CBF58C7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88" creationId="{F25ECB9B-9E48-9F4F-427F-65E91F8ECC96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89" creationId="{3FD4A97C-DDB0-6E9B-AC6B-526593823D4F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91" creationId="{1DFB1445-3EFD-7DD6-FEE3-84F13EC30CAC}"/>
          </ac:spMkLst>
        </pc:spChg>
        <pc:spChg chg="mod">
          <ac:chgData name="De Cock Jitse" userId="9cc8e242-c866-4cc7-a24e-e9b48782583a" providerId="ADAL" clId="{2518181E-7B8E-4390-B55E-0CCFD3DA6949}" dt="2023-11-06T22:48:50.802" v="5548"/>
          <ac:spMkLst>
            <pc:docMk/>
            <pc:sldMk cId="2134783140" sldId="364"/>
            <ac:spMk id="992" creationId="{6A7AD881-F657-ECFC-D809-7B348B87370C}"/>
          </ac:spMkLst>
        </pc:spChg>
        <pc:spChg chg="mod">
          <ac:chgData name="De Cock Jitse" userId="9cc8e242-c866-4cc7-a24e-e9b48782583a" providerId="ADAL" clId="{2518181E-7B8E-4390-B55E-0CCFD3DA6949}" dt="2023-11-07T11:20:32.253" v="6052" actId="14100"/>
          <ac:spMkLst>
            <pc:docMk/>
            <pc:sldMk cId="2134783140" sldId="364"/>
            <ac:spMk id="1016" creationId="{00000000-0000-0000-0000-000000000000}"/>
          </ac:spMkLst>
        </pc:spChg>
        <pc:spChg chg="del mod">
          <ac:chgData name="De Cock Jitse" userId="9cc8e242-c866-4cc7-a24e-e9b48782583a" providerId="ADAL" clId="{2518181E-7B8E-4390-B55E-0CCFD3DA6949}" dt="2023-11-05T21:20:47.921" v="1977"/>
          <ac:spMkLst>
            <pc:docMk/>
            <pc:sldMk cId="2134783140" sldId="364"/>
            <ac:spMk id="1017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5T21:40:05.292" v="3113" actId="20577"/>
          <ac:spMkLst>
            <pc:docMk/>
            <pc:sldMk cId="2134783140" sldId="364"/>
            <ac:spMk id="1151" creationId="{00000000-0000-0000-0000-000000000000}"/>
          </ac:spMkLst>
        </pc:s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2" creationId="{D4F301FB-5B15-B7B9-8171-47134307CB27}"/>
          </ac:grpSpMkLst>
        </pc:grpChg>
        <pc:grpChg chg="add mod">
          <ac:chgData name="De Cock Jitse" userId="9cc8e242-c866-4cc7-a24e-e9b48782583a" providerId="ADAL" clId="{2518181E-7B8E-4390-B55E-0CCFD3DA6949}" dt="2023-11-06T22:53:33.247" v="5596" actId="1036"/>
          <ac:grpSpMkLst>
            <pc:docMk/>
            <pc:sldMk cId="2134783140" sldId="364"/>
            <ac:grpSpMk id="4" creationId="{EF166725-4D33-0271-820C-2620C481211D}"/>
          </ac:grpSpMkLst>
        </pc:grpChg>
        <pc:grpChg chg="add mod">
          <ac:chgData name="De Cock Jitse" userId="9cc8e242-c866-4cc7-a24e-e9b48782583a" providerId="ADAL" clId="{2518181E-7B8E-4390-B55E-0CCFD3DA6949}" dt="2023-11-06T22:53:33.247" v="5596" actId="1036"/>
          <ac:grpSpMkLst>
            <pc:docMk/>
            <pc:sldMk cId="2134783140" sldId="364"/>
            <ac:grpSpMk id="5" creationId="{633357B0-0260-F489-5DD5-D8F2C0AA1B35}"/>
          </ac:grpSpMkLst>
        </pc:grpChg>
        <pc:grpChg chg="add mod">
          <ac:chgData name="De Cock Jitse" userId="9cc8e242-c866-4cc7-a24e-e9b48782583a" providerId="ADAL" clId="{2518181E-7B8E-4390-B55E-0CCFD3DA6949}" dt="2023-11-06T22:53:33.247" v="5596" actId="1036"/>
          <ac:grpSpMkLst>
            <pc:docMk/>
            <pc:sldMk cId="2134783140" sldId="364"/>
            <ac:grpSpMk id="7" creationId="{1BF6BC90-F6ED-A0ED-8786-02F867F2B6E9}"/>
          </ac:grpSpMkLst>
        </pc:grpChg>
        <pc:grpChg chg="del mod">
          <ac:chgData name="De Cock Jitse" userId="9cc8e242-c866-4cc7-a24e-e9b48782583a" providerId="ADAL" clId="{2518181E-7B8E-4390-B55E-0CCFD3DA6949}" dt="2023-11-05T21:22:20.424" v="2136" actId="165"/>
          <ac:grpSpMkLst>
            <pc:docMk/>
            <pc:sldMk cId="2134783140" sldId="364"/>
            <ac:grpSpMk id="8" creationId="{B274E29E-5F0F-7A65-D6A0-FC2FCA854E45}"/>
          </ac:grpSpMkLst>
        </pc:grpChg>
        <pc:grpChg chg="add mod">
          <ac:chgData name="De Cock Jitse" userId="9cc8e242-c866-4cc7-a24e-e9b48782583a" providerId="ADAL" clId="{2518181E-7B8E-4390-B55E-0CCFD3DA6949}" dt="2023-11-06T22:53:33.247" v="5596" actId="1036"/>
          <ac:grpSpMkLst>
            <pc:docMk/>
            <pc:sldMk cId="2134783140" sldId="364"/>
            <ac:grpSpMk id="18" creationId="{AFDA9B2F-0CD8-1E45-05E0-433E11B84699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21" creationId="{A6A9EE93-BC21-D30A-279F-FD45B7CC1A0B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25" creationId="{ABAFE8DD-517A-4442-BFBD-891E66906566}"/>
          </ac:grpSpMkLst>
        </pc:grpChg>
        <pc:grpChg chg="add del mod">
          <ac:chgData name="De Cock Jitse" userId="9cc8e242-c866-4cc7-a24e-e9b48782583a" providerId="ADAL" clId="{2518181E-7B8E-4390-B55E-0CCFD3DA6949}" dt="2023-11-06T22:53:16.118" v="5572" actId="478"/>
          <ac:grpSpMkLst>
            <pc:docMk/>
            <pc:sldMk cId="2134783140" sldId="364"/>
            <ac:grpSpMk id="31" creationId="{800CBF2F-43F7-4537-8E07-57C597B10641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35" creationId="{80F9F129-CC5B-98BD-1CC1-B4A68E88DF1D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38" creationId="{AFC112C8-ECA5-CF75-6C9C-8F0E6F529C47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41" creationId="{5BEC2B47-FAEE-A4A4-79DD-4D1A6944E7C1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44" creationId="{EE09A048-A3CE-B1AE-E8F7-28E768A0D430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47" creationId="{763491D2-25B1-27FA-478B-CB67C9A7EC62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55" creationId="{9899E6A4-2BE7-1CFE-99B0-A563367DF661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58" creationId="{A268DACA-2C9B-70C6-B8F8-A3297EABD557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61" creationId="{DE1DD8A3-66B3-13B0-9B85-4487B706082A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960" creationId="{85F177B9-0D81-9BC7-1D74-D4A7106B38B9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963" creationId="{66898036-CAEA-D36D-BF08-0CB4B6E21F6D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966" creationId="{5BEF075A-5AE7-B92F-ED4C-5A743022492C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969" creationId="{BCE1B817-47CD-1856-AA22-F346A07696EB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972" creationId="{12C28320-9AF3-9A07-124B-D74757764D88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975" creationId="{BA24150A-32E3-468F-B5D5-15BC5835B160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978" creationId="{72301208-1150-C112-E0BD-7C13C2F26B59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981" creationId="{8A029BDF-CB44-74C9-6752-3AA932CA23B4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984" creationId="{34CFD4BF-C430-B073-D3E0-A2E3D4744E38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987" creationId="{B8D4A4AE-3893-6DAA-030F-ED9CDCC252C1}"/>
          </ac:grpSpMkLst>
        </pc:grpChg>
        <pc:grpChg chg="add mod">
          <ac:chgData name="De Cock Jitse" userId="9cc8e242-c866-4cc7-a24e-e9b48782583a" providerId="ADAL" clId="{2518181E-7B8E-4390-B55E-0CCFD3DA6949}" dt="2023-11-06T22:48:50.802" v="5548"/>
          <ac:grpSpMkLst>
            <pc:docMk/>
            <pc:sldMk cId="2134783140" sldId="364"/>
            <ac:grpSpMk id="990" creationId="{414B65C3-6A02-DECF-A967-308AE1933DED}"/>
          </ac:grpSpMkLst>
        </pc:grpChg>
        <pc:grpChg chg="mod">
          <ac:chgData name="De Cock Jitse" userId="9cc8e242-c866-4cc7-a24e-e9b48782583a" providerId="ADAL" clId="{2518181E-7B8E-4390-B55E-0CCFD3DA6949}" dt="2023-11-06T22:53:33.247" v="5596" actId="1036"/>
          <ac:grpSpMkLst>
            <pc:docMk/>
            <pc:sldMk cId="2134783140" sldId="364"/>
            <ac:grpSpMk id="1149" creationId="{00000000-0000-0000-0000-000000000000}"/>
          </ac:grpSpMkLst>
        </pc:grpChg>
        <pc:cxnChg chg="mod">
          <ac:chgData name="De Cock Jitse" userId="9cc8e242-c866-4cc7-a24e-e9b48782583a" providerId="ADAL" clId="{2518181E-7B8E-4390-B55E-0CCFD3DA6949}" dt="2023-11-06T22:53:33.247" v="5596" actId="1036"/>
          <ac:cxnSpMkLst>
            <pc:docMk/>
            <pc:sldMk cId="2134783140" sldId="364"/>
            <ac:cxnSpMk id="14" creationId="{33AEE37F-57C7-5956-9B30-ABE8197F80D7}"/>
          </ac:cxnSpMkLst>
        </pc:cxnChg>
        <pc:cxnChg chg="mod">
          <ac:chgData name="De Cock Jitse" userId="9cc8e242-c866-4cc7-a24e-e9b48782583a" providerId="ADAL" clId="{2518181E-7B8E-4390-B55E-0CCFD3DA6949}" dt="2023-11-05T21:22:33.845" v="2140" actId="1076"/>
          <ac:cxnSpMkLst>
            <pc:docMk/>
            <pc:sldMk cId="2134783140" sldId="364"/>
            <ac:cxnSpMk id="15" creationId="{A27CCBC7-08FF-5ACF-8F23-7F97E85C5E4A}"/>
          </ac:cxnSpMkLst>
        </pc:cxnChg>
        <pc:cxnChg chg="add mod">
          <ac:chgData name="De Cock Jitse" userId="9cc8e242-c866-4cc7-a24e-e9b48782583a" providerId="ADAL" clId="{2518181E-7B8E-4390-B55E-0CCFD3DA6949}" dt="2023-11-06T22:53:33.247" v="5596" actId="1036"/>
          <ac:cxnSpMkLst>
            <pc:docMk/>
            <pc:sldMk cId="2134783140" sldId="364"/>
            <ac:cxnSpMk id="23" creationId="{51883CD9-DED1-2930-8C28-FDBE23BF61F6}"/>
          </ac:cxnSpMkLst>
        </pc:cxnChg>
        <pc:cxnChg chg="add mod">
          <ac:chgData name="De Cock Jitse" userId="9cc8e242-c866-4cc7-a24e-e9b48782583a" providerId="ADAL" clId="{2518181E-7B8E-4390-B55E-0CCFD3DA6949}" dt="2023-11-06T22:53:33.247" v="5596" actId="1036"/>
          <ac:cxnSpMkLst>
            <pc:docMk/>
            <pc:sldMk cId="2134783140" sldId="364"/>
            <ac:cxnSpMk id="26" creationId="{EEE73610-8163-52A5-F67C-12F1E7012249}"/>
          </ac:cxnSpMkLst>
        </pc:cxnChg>
        <pc:cxnChg chg="add mod">
          <ac:chgData name="De Cock Jitse" userId="9cc8e242-c866-4cc7-a24e-e9b48782583a" providerId="ADAL" clId="{2518181E-7B8E-4390-B55E-0CCFD3DA6949}" dt="2023-11-06T22:53:33.247" v="5596" actId="1036"/>
          <ac:cxnSpMkLst>
            <pc:docMk/>
            <pc:sldMk cId="2134783140" sldId="364"/>
            <ac:cxnSpMk id="29" creationId="{73BDF0D2-F7F2-32DA-799D-C707E9023851}"/>
          </ac:cxnSpMkLst>
        </pc:cxnChg>
        <pc:cxnChg chg="add mod">
          <ac:chgData name="De Cock Jitse" userId="9cc8e242-c866-4cc7-a24e-e9b48782583a" providerId="ADAL" clId="{2518181E-7B8E-4390-B55E-0CCFD3DA6949}" dt="2023-11-06T22:53:33.247" v="5596" actId="1036"/>
          <ac:cxnSpMkLst>
            <pc:docMk/>
            <pc:sldMk cId="2134783140" sldId="364"/>
            <ac:cxnSpMk id="30" creationId="{3E214088-38B3-F686-220F-9CF9AD421220}"/>
          </ac:cxnSpMkLst>
        </pc:cxnChg>
        <pc:cxnChg chg="add del mod">
          <ac:chgData name="De Cock Jitse" userId="9cc8e242-c866-4cc7-a24e-e9b48782583a" providerId="ADAL" clId="{2518181E-7B8E-4390-B55E-0CCFD3DA6949}" dt="2023-11-06T22:53:16.992" v="5573" actId="478"/>
          <ac:cxnSpMkLst>
            <pc:docMk/>
            <pc:sldMk cId="2134783140" sldId="364"/>
            <ac:cxnSpMk id="34" creationId="{B62A793F-C7CC-AC10-7649-F4E33F1D623A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50" creationId="{EBEE914A-463C-5FC4-B74C-E8C66EAB953E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51" creationId="{ED4FCD23-033E-2530-C580-82CCD00B7D85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52" creationId="{0D162C66-BDBB-0A72-EEA6-A88C4DCDF85A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53" creationId="{BEDFE676-BFA9-1CD4-FBF3-608171BD99A5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54" creationId="{DAAFAD1D-D1BE-1CBD-E2C7-7B49A4C6EF51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993" creationId="{D56F902B-23A0-73FD-3C37-88A2917EA0F5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994" creationId="{C28018B9-43B1-418A-A232-DD6DE5A35458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995" creationId="{97CB8A59-C0CC-6742-E400-7F8E23C55902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996" creationId="{95617FD8-BF83-71C9-7E77-C392B27C73A3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997" creationId="{BDAB45F0-C647-B44E-776A-E64657CFD97F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998" creationId="{4855B9B4-9775-5DCE-00E7-042986FDCCDD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999" creationId="{40A9E870-630B-F494-6985-4E85F4AFF795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1000" creationId="{88109140-E3C4-C4D8-3A64-B84F3386886D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1001" creationId="{9379C94D-B657-F643-CD9C-2E427DCA9F67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1002" creationId="{3EECCE11-A6D3-DA77-E72C-F4664FF9E1E5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1003" creationId="{D43841FF-CFAA-F4CB-7EE8-4CF6B2B95A5F}"/>
          </ac:cxnSpMkLst>
        </pc:cxnChg>
        <pc:cxnChg chg="add mod">
          <ac:chgData name="De Cock Jitse" userId="9cc8e242-c866-4cc7-a24e-e9b48782583a" providerId="ADAL" clId="{2518181E-7B8E-4390-B55E-0CCFD3DA6949}" dt="2023-11-06T22:48:50.802" v="5548"/>
          <ac:cxnSpMkLst>
            <pc:docMk/>
            <pc:sldMk cId="2134783140" sldId="364"/>
            <ac:cxnSpMk id="1004" creationId="{D1540EF4-62ED-9D1E-5860-E6ED0CCA3D81}"/>
          </ac:cxnSpMkLst>
        </pc:cxnChg>
      </pc:sldChg>
      <pc:sldChg chg="addSp delSp modSp add mod ord addCm delCm modCm">
        <pc:chgData name="De Cock Jitse" userId="9cc8e242-c866-4cc7-a24e-e9b48782583a" providerId="ADAL" clId="{2518181E-7B8E-4390-B55E-0CCFD3DA6949}" dt="2023-11-07T11:34:44.235" v="6205" actId="20577"/>
        <pc:sldMkLst>
          <pc:docMk/>
          <pc:sldMk cId="2962502964" sldId="365"/>
        </pc:sldMkLst>
        <pc:spChg chg="mod">
          <ac:chgData name="De Cock Jitse" userId="9cc8e242-c866-4cc7-a24e-e9b48782583a" providerId="ADAL" clId="{2518181E-7B8E-4390-B55E-0CCFD3DA6949}" dt="2023-11-05T23:09:52.720" v="4856" actId="108"/>
          <ac:spMkLst>
            <pc:docMk/>
            <pc:sldMk cId="2962502964" sldId="365"/>
            <ac:spMk id="3" creationId="{30E738E4-57C8-D0E2-D2F4-1F5534EFA6C1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6" creationId="{4CA14889-2F47-EE85-9188-A591956E3F22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8" creationId="{C4B57EE2-F89E-105A-B3CE-C80FF6F40B93}"/>
          </ac:spMkLst>
        </pc:spChg>
        <pc:spChg chg="mod">
          <ac:chgData name="De Cock Jitse" userId="9cc8e242-c866-4cc7-a24e-e9b48782583a" providerId="ADAL" clId="{2518181E-7B8E-4390-B55E-0CCFD3DA6949}" dt="2023-11-05T23:09:36.298" v="4854" actId="207"/>
          <ac:spMkLst>
            <pc:docMk/>
            <pc:sldMk cId="2962502964" sldId="365"/>
            <ac:spMk id="10" creationId="{30B85FB2-06D6-990F-FDED-4410780022E8}"/>
          </ac:spMkLst>
        </pc:spChg>
        <pc:spChg chg="mod">
          <ac:chgData name="De Cock Jitse" userId="9cc8e242-c866-4cc7-a24e-e9b48782583a" providerId="ADAL" clId="{2518181E-7B8E-4390-B55E-0CCFD3DA6949}" dt="2023-11-06T23:09:45.972" v="5914" actId="20577"/>
          <ac:spMkLst>
            <pc:docMk/>
            <pc:sldMk cId="2962502964" sldId="365"/>
            <ac:spMk id="12" creationId="{A48685E2-E82B-CFFD-6D5E-3A05686E3843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16" creationId="{749CD23D-6F88-E667-8E10-D10398B32A53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17" creationId="{67E77E2A-5A75-9BB3-5D38-837878EAAE34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19" creationId="{B1531052-9FFA-1F99-6E96-76748BB06BBE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20" creationId="{E911775B-8DA4-0E8C-3CF0-DEF138931BE0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22" creationId="{E97E07A4-4EA4-AFC1-7F5B-3B18DC11D54E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23" creationId="{AEF728A5-B88A-F430-10FC-83271F6CA8FD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25" creationId="{0C0E4096-6473-A4F9-2108-568C7E5BE069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26" creationId="{9C7150D6-76DE-5ED6-090E-553CA515F66B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28" creationId="{89F40DBD-F160-1BB5-9A7B-3E57CE8AE5D3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29" creationId="{48CFB697-055D-B8E5-56B4-AF2831223FA7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31" creationId="{C48F9339-07A0-E981-7FB1-87311427611C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32" creationId="{92BC3CBF-EFCD-4AD1-ED6B-C31ACDE8B74A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34" creationId="{EECC1EB4-DF16-4DF2-EC6A-F06C33B07515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35" creationId="{889E12C6-361E-941D-FA29-78B273618780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42" creationId="{E294AA32-EBC7-B998-617D-295845B7B430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43" creationId="{A79C75DE-14F6-0837-BD8D-2D93D9EF9E7D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45" creationId="{8E66A190-2291-B860-4459-A61C5E42682D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46" creationId="{CC497442-2434-580E-62E9-8B9AF5815C13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48" creationId="{D974D236-B36D-EC69-2D19-D2280FBE6A7D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49" creationId="{7B1B5364-2ADB-CE56-A748-D35CE0B81656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51" creationId="{D9D6ACD8-0DFA-1528-E1E5-7DCDEE176FD6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52" creationId="{70005F9C-3F5F-0DA7-F415-2D167193CD74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54" creationId="{D039D515-8403-A769-CAE6-133462DC2302}"/>
          </ac:spMkLst>
        </pc:spChg>
        <pc:spChg chg="mod">
          <ac:chgData name="De Cock Jitse" userId="9cc8e242-c866-4cc7-a24e-e9b48782583a" providerId="ADAL" clId="{2518181E-7B8E-4390-B55E-0CCFD3DA6949}" dt="2023-11-06T22:56:02.001" v="5671" actId="207"/>
          <ac:spMkLst>
            <pc:docMk/>
            <pc:sldMk cId="2962502964" sldId="365"/>
            <ac:spMk id="55" creationId="{832E4CDC-BA5A-0643-45CF-9C26B5666785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57" creationId="{67E332B3-1889-30B7-DEA8-989258F31BB4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58" creationId="{90C1F92F-F298-C2DE-174E-67859FD76BAC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60" creationId="{57599A5E-5C5A-3214-7850-11336866398D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61" creationId="{875220A9-A787-88ED-852A-F2BD054E07ED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63" creationId="{E40625BD-F401-698B-8933-FB483B840B28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60" creationId="{A4168975-389C-ADE0-C0B4-665FBB7D48CF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62" creationId="{385B966C-B514-316B-7276-FB7F90616201}"/>
          </ac:spMkLst>
        </pc:spChg>
        <pc:spChg chg="mod">
          <ac:chgData name="De Cock Jitse" userId="9cc8e242-c866-4cc7-a24e-e9b48782583a" providerId="ADAL" clId="{2518181E-7B8E-4390-B55E-0CCFD3DA6949}" dt="2023-11-06T22:55:58.068" v="5670" actId="207"/>
          <ac:spMkLst>
            <pc:docMk/>
            <pc:sldMk cId="2962502964" sldId="365"/>
            <ac:spMk id="963" creationId="{EAE49E2B-E5B2-9DF8-2C6D-C807245C65CE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65" creationId="{04929FC8-6891-6140-DCB1-3A71AD4CBC45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66" creationId="{7C5CB0ED-AC12-7D1B-5846-D1EE310DCA40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68" creationId="{2FE6C127-8F97-8FB2-3EA1-BFB208071482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69" creationId="{05C3CC77-7DE2-9E67-46B1-F4870BCDB8CB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71" creationId="{F62CD531-FCC4-88EA-0346-50592A00EFFB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72" creationId="{43E71FD0-6E0D-3AC4-A24B-8E79F35AC151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74" creationId="{5314676F-EED2-8175-0CF6-16D307650FC9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75" creationId="{347EDDB0-4D76-AB3B-6A42-E2A43B6F2BE5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77" creationId="{D0DF6807-A29C-222B-C027-FF91E7D6CA47}"/>
          </ac:spMkLst>
        </pc:spChg>
        <pc:spChg chg="mod">
          <ac:chgData name="De Cock Jitse" userId="9cc8e242-c866-4cc7-a24e-e9b48782583a" providerId="ADAL" clId="{2518181E-7B8E-4390-B55E-0CCFD3DA6949}" dt="2023-11-06T22:48:46.403" v="5546"/>
          <ac:spMkLst>
            <pc:docMk/>
            <pc:sldMk cId="2962502964" sldId="365"/>
            <ac:spMk id="978" creationId="{BCF0474B-EF1F-E25C-A71C-6ABAA3424515}"/>
          </ac:spMkLst>
        </pc:spChg>
        <pc:spChg chg="mod">
          <ac:chgData name="De Cock Jitse" userId="9cc8e242-c866-4cc7-a24e-e9b48782583a" providerId="ADAL" clId="{2518181E-7B8E-4390-B55E-0CCFD3DA6949}" dt="2023-11-07T11:34:44.235" v="6205" actId="20577"/>
          <ac:spMkLst>
            <pc:docMk/>
            <pc:sldMk cId="2962502964" sldId="365"/>
            <ac:spMk id="101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5T21:24:27.231" v="2295" actId="20577"/>
          <ac:spMkLst>
            <pc:docMk/>
            <pc:sldMk cId="2962502964" sldId="365"/>
            <ac:spMk id="1151" creationId="{00000000-0000-0000-0000-000000000000}"/>
          </ac:spMkLst>
        </pc:s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2" creationId="{99C9D2E2-EEA5-0D23-9439-06D8EF6C1B44}"/>
          </ac:grpSpMkLst>
        </pc:grpChg>
        <pc:grpChg chg="mod">
          <ac:chgData name="De Cock Jitse" userId="9cc8e242-c866-4cc7-a24e-e9b48782583a" providerId="ADAL" clId="{2518181E-7B8E-4390-B55E-0CCFD3DA6949}" dt="2023-11-05T21:26:32.169" v="2331" actId="1076"/>
          <ac:grpSpMkLst>
            <pc:docMk/>
            <pc:sldMk cId="2962502964" sldId="365"/>
            <ac:grpSpMk id="4" creationId="{EF166725-4D33-0271-820C-2620C481211D}"/>
          </ac:grpSpMkLst>
        </pc:grpChg>
        <pc:grpChg chg="mod">
          <ac:chgData name="De Cock Jitse" userId="9cc8e242-c866-4cc7-a24e-e9b48782583a" providerId="ADAL" clId="{2518181E-7B8E-4390-B55E-0CCFD3DA6949}" dt="2023-11-05T21:26:32.169" v="2331" actId="1076"/>
          <ac:grpSpMkLst>
            <pc:docMk/>
            <pc:sldMk cId="2962502964" sldId="365"/>
            <ac:grpSpMk id="5" creationId="{633357B0-0260-F489-5DD5-D8F2C0AA1B35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13" creationId="{ACD36950-9BF1-580B-96A7-E3A99BE00068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18" creationId="{0310DB38-4B65-2DC6-63C5-6568D9A4315D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21" creationId="{26A8F38A-4E2F-34A0-A68D-F9FB60861DA9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24" creationId="{B603DAF1-57B0-AFA1-EEC3-A1E4DC84663E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27" creationId="{1F78AB1E-1BD4-D69D-4561-DA119C868047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30" creationId="{7AD43E40-8A42-EE8A-9EF9-5985F42E448A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33" creationId="{AB6A6ED2-C9DC-1620-252B-B6C9CE8008F5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41" creationId="{596C1097-B0FA-8FE2-5F40-4CAB3F533C53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44" creationId="{C36FFFF0-EA16-0D42-467E-C737AE229D4C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47" creationId="{6F0212DC-3621-EF96-4A97-F34BB668F999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50" creationId="{BAF01B21-0E9C-AE40-ECA6-447E7C1A8B87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53" creationId="{67079A1F-E9C7-DCF4-08C8-AE2C34813752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56" creationId="{7324CD76-53FF-98E8-79C6-945F486FEBA0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59" creationId="{E3A6D884-4A92-A3CE-ABA2-42CB33BFEE46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62" creationId="{F1031C68-DA6A-A9F1-43E4-E8CF2047F049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961" creationId="{DC3A181C-6BD5-C3BD-8C5E-A3293BCD8D66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964" creationId="{7E938891-9996-50C2-3CEE-739B4BD2781A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967" creationId="{F7401A9E-46A7-8CBD-2D33-6B168AED75BB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970" creationId="{ADEA285D-9240-CB17-2E54-32B5B74BBCB0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973" creationId="{A03DE999-12A1-0CC2-066A-654ED29DA6B6}"/>
          </ac:grpSpMkLst>
        </pc:grpChg>
        <pc:grpChg chg="add mod">
          <ac:chgData name="De Cock Jitse" userId="9cc8e242-c866-4cc7-a24e-e9b48782583a" providerId="ADAL" clId="{2518181E-7B8E-4390-B55E-0CCFD3DA6949}" dt="2023-11-06T22:48:46.403" v="5546"/>
          <ac:grpSpMkLst>
            <pc:docMk/>
            <pc:sldMk cId="2962502964" sldId="365"/>
            <ac:grpSpMk id="976" creationId="{D2ECE1C9-D7BA-50E9-7B24-7276D854D650}"/>
          </ac:grpSpMkLst>
        </pc:grpChg>
        <pc:grpChg chg="mod">
          <ac:chgData name="De Cock Jitse" userId="9cc8e242-c866-4cc7-a24e-e9b48782583a" providerId="ADAL" clId="{2518181E-7B8E-4390-B55E-0CCFD3DA6949}" dt="2023-11-05T21:26:32.169" v="2331" actId="1076"/>
          <ac:grpSpMkLst>
            <pc:docMk/>
            <pc:sldMk cId="2962502964" sldId="365"/>
            <ac:grpSpMk id="1149" creationId="{00000000-0000-0000-0000-000000000000}"/>
          </ac:grpSpMkLst>
        </pc:grpChg>
        <pc:picChg chg="add mod">
          <ac:chgData name="De Cock Jitse" userId="9cc8e242-c866-4cc7-a24e-e9b48782583a" providerId="ADAL" clId="{2518181E-7B8E-4390-B55E-0CCFD3DA6949}" dt="2023-11-05T22:07:30.866" v="3959"/>
          <ac:picMkLst>
            <pc:docMk/>
            <pc:sldMk cId="2962502964" sldId="365"/>
            <ac:picMk id="7" creationId="{959A0233-8A6F-B810-3C99-BA0BC9832D73}"/>
          </ac:picMkLst>
        </pc:picChg>
        <pc:picChg chg="del">
          <ac:chgData name="De Cock Jitse" userId="9cc8e242-c866-4cc7-a24e-e9b48782583a" providerId="ADAL" clId="{2518181E-7B8E-4390-B55E-0CCFD3DA6949}" dt="2023-11-05T21:27:26.873" v="2343" actId="478"/>
          <ac:picMkLst>
            <pc:docMk/>
            <pc:sldMk cId="2962502964" sldId="365"/>
            <ac:picMk id="13" creationId="{C1D9CC22-DD9D-856D-2842-C6C48B8DAFE1}"/>
          </ac:picMkLst>
        </pc:picChg>
        <pc:cxnChg chg="mod">
          <ac:chgData name="De Cock Jitse" userId="9cc8e242-c866-4cc7-a24e-e9b48782583a" providerId="ADAL" clId="{2518181E-7B8E-4390-B55E-0CCFD3DA6949}" dt="2023-11-05T21:26:32.169" v="2331" actId="1076"/>
          <ac:cxnSpMkLst>
            <pc:docMk/>
            <pc:sldMk cId="2962502964" sldId="365"/>
            <ac:cxnSpMk id="14" creationId="{33AEE37F-57C7-5956-9B30-ABE8197F80D7}"/>
          </ac:cxnSpMkLst>
        </pc:cxnChg>
        <pc:cxnChg chg="mod">
          <ac:chgData name="De Cock Jitse" userId="9cc8e242-c866-4cc7-a24e-e9b48782583a" providerId="ADAL" clId="{2518181E-7B8E-4390-B55E-0CCFD3DA6949}" dt="2023-11-05T21:26:32.169" v="2331" actId="1076"/>
          <ac:cxnSpMkLst>
            <pc:docMk/>
            <pc:sldMk cId="2962502964" sldId="365"/>
            <ac:cxnSpMk id="15" creationId="{A27CCBC7-08FF-5ACF-8F23-7F97E85C5E4A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36" creationId="{55A484DC-78FD-78DD-FB42-266575292E2E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37" creationId="{908C63EA-7DC0-7BD1-D3E1-2F7243557EDD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38" creationId="{07EA8E51-20EF-7A1C-0612-15D2B6840D5B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39" creationId="{121B8097-8CF9-C12F-9123-6B0438725B80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40" creationId="{1DD0E554-17B0-EC36-99A3-81484F35EBCF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79" creationId="{A3200045-7B9D-7144-79C0-C85E3BD7E291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80" creationId="{3345358B-F1C9-DE00-0BD4-AF257B08F007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81" creationId="{F0C42948-A75C-61DA-3810-DCEE3379A0B7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82" creationId="{FC72257C-5D98-5AFA-3758-DAE6D3F63F5A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83" creationId="{EAA8F623-9352-4300-046F-9E6B976D2AF9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84" creationId="{23DA682B-18E1-032E-73C6-09E7A9B8129D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85" creationId="{14C19B59-885E-E70C-A021-5FE8DC1A9018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86" creationId="{6913FB8E-D590-186E-13E8-9E2498CE9C26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87" creationId="{EB707B3E-6CFD-CF41-DAA9-C87F016E1DA4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88" creationId="{4BC5148C-F7AF-8BAD-03D5-BC5D4834FCAF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89" creationId="{3CCB2CF9-84E7-AEF2-AB26-ED1E5B2B7B38}"/>
          </ac:cxnSpMkLst>
        </pc:cxnChg>
        <pc:cxnChg chg="add mod">
          <ac:chgData name="De Cock Jitse" userId="9cc8e242-c866-4cc7-a24e-e9b48782583a" providerId="ADAL" clId="{2518181E-7B8E-4390-B55E-0CCFD3DA6949}" dt="2023-11-06T22:48:46.403" v="5546"/>
          <ac:cxnSpMkLst>
            <pc:docMk/>
            <pc:sldMk cId="2962502964" sldId="365"/>
            <ac:cxnSpMk id="990" creationId="{21B8D9A3-D229-CFEE-3188-F8FA0D063E65}"/>
          </ac:cxnSpMkLst>
        </pc:cxnChg>
      </pc:sldChg>
      <pc:sldChg chg="addSp delSp modSp add mod ord">
        <pc:chgData name="De Cock Jitse" userId="9cc8e242-c866-4cc7-a24e-e9b48782583a" providerId="ADAL" clId="{2518181E-7B8E-4390-B55E-0CCFD3DA6949}" dt="2023-11-06T22:54:42.990" v="5668" actId="20577"/>
        <pc:sldMkLst>
          <pc:docMk/>
          <pc:sldMk cId="792021542" sldId="366"/>
        </pc:sldMkLst>
        <pc:spChg chg="mod">
          <ac:chgData name="De Cock Jitse" userId="9cc8e242-c866-4cc7-a24e-e9b48782583a" providerId="ADAL" clId="{2518181E-7B8E-4390-B55E-0CCFD3DA6949}" dt="2023-11-05T21:33:44.597" v="2826" actId="1076"/>
          <ac:spMkLst>
            <pc:docMk/>
            <pc:sldMk cId="792021542" sldId="366"/>
            <ac:spMk id="3" creationId="{30E738E4-57C8-D0E2-D2F4-1F5534EFA6C1}"/>
          </ac:spMkLst>
        </pc:spChg>
        <pc:spChg chg="mod">
          <ac:chgData name="De Cock Jitse" userId="9cc8e242-c866-4cc7-a24e-e9b48782583a" providerId="ADAL" clId="{2518181E-7B8E-4390-B55E-0CCFD3DA6949}" dt="2023-11-05T21:34:04.382" v="2836"/>
          <ac:spMkLst>
            <pc:docMk/>
            <pc:sldMk cId="792021542" sldId="366"/>
            <ac:spMk id="6" creationId="{FE8F9CF6-21A8-1E3F-A15B-60A4B96BC163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7" creationId="{C3D4E5D5-5267-162F-0902-F1739F7F32A3}"/>
          </ac:spMkLst>
        </pc:spChg>
        <pc:spChg chg="mod">
          <ac:chgData name="De Cock Jitse" userId="9cc8e242-c866-4cc7-a24e-e9b48782583a" providerId="ADAL" clId="{2518181E-7B8E-4390-B55E-0CCFD3DA6949}" dt="2023-11-05T21:34:16.037" v="2848" actId="20577"/>
          <ac:spMkLst>
            <pc:docMk/>
            <pc:sldMk cId="792021542" sldId="366"/>
            <ac:spMk id="8" creationId="{24AA3581-3844-3CAB-682B-12F41AD5A461}"/>
          </ac:spMkLst>
        </pc:spChg>
        <pc:spChg chg="mod">
          <ac:chgData name="De Cock Jitse" userId="9cc8e242-c866-4cc7-a24e-e9b48782583a" providerId="ADAL" clId="{2518181E-7B8E-4390-B55E-0CCFD3DA6949}" dt="2023-11-05T21:33:53.203" v="2833" actId="20577"/>
          <ac:spMkLst>
            <pc:docMk/>
            <pc:sldMk cId="792021542" sldId="366"/>
            <ac:spMk id="10" creationId="{30B85FB2-06D6-990F-FDED-4410780022E8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11" creationId="{9B8F76D3-C154-815B-E6C1-6C6E433EB19B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15" creationId="{C585D9E3-1F37-8F14-C438-2A0BC65A7103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16" creationId="{BB6987D7-78BC-D37A-D8D2-90C1B5046BF5}"/>
          </ac:spMkLst>
        </pc:spChg>
        <pc:spChg chg="mod">
          <ac:chgData name="De Cock Jitse" userId="9cc8e242-c866-4cc7-a24e-e9b48782583a" providerId="ADAL" clId="{2518181E-7B8E-4390-B55E-0CCFD3DA6949}" dt="2023-11-05T21:38:56.059" v="3081" actId="6549"/>
          <ac:spMkLst>
            <pc:docMk/>
            <pc:sldMk cId="792021542" sldId="366"/>
            <ac:spMk id="17" creationId="{DAF0AF17-2035-AE92-09AC-06AED9203DCA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18" creationId="{8C48C254-5A24-0544-85A8-9CB04BABC42A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19" creationId="{C8760DCD-EF28-4016-0BFB-CE0909EFDBA1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22" creationId="{61EF743F-4AF4-ABB1-B4AD-F6DE1879F039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23" creationId="{7E19BEE2-45CC-A484-7BEA-62512D121D54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25" creationId="{E014478D-FD7C-3B01-ECF8-072BCEF19252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26" creationId="{5D3053A8-7793-BD53-5EC4-72DFE2BBFC77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28" creationId="{5F940D5C-92FE-64A9-8560-2A2DBC758EA7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29" creationId="{9A32C82B-26D7-AECA-D5E7-E59B716168C2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31" creationId="{09477242-6226-8D6F-81DA-D898FC30A449}"/>
          </ac:spMkLst>
        </pc:spChg>
        <pc:spChg chg="mod">
          <ac:chgData name="De Cock Jitse" userId="9cc8e242-c866-4cc7-a24e-e9b48782583a" providerId="ADAL" clId="{2518181E-7B8E-4390-B55E-0CCFD3DA6949}" dt="2023-11-05T21:39:52.021" v="3097"/>
          <ac:spMkLst>
            <pc:docMk/>
            <pc:sldMk cId="792021542" sldId="366"/>
            <ac:spMk id="33" creationId="{1CD30510-0C50-4138-74A6-2A879C5D0434}"/>
          </ac:spMkLst>
        </pc:spChg>
        <pc:spChg chg="mod">
          <ac:chgData name="De Cock Jitse" userId="9cc8e242-c866-4cc7-a24e-e9b48782583a" providerId="ADAL" clId="{2518181E-7B8E-4390-B55E-0CCFD3DA6949}" dt="2023-11-05T21:39:58.071" v="3107" actId="20577"/>
          <ac:spMkLst>
            <pc:docMk/>
            <pc:sldMk cId="792021542" sldId="366"/>
            <ac:spMk id="34" creationId="{FD9067FF-225B-6857-EFDD-C0B49648712B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35" creationId="{3979E3CF-C55F-70B2-9987-57EEB85D785A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37" creationId="{FF2D8430-B264-EF1D-630C-B5B7A5AA29D1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38" creationId="{F46AA08E-7D30-8F16-39E1-2A7167D0C219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45" creationId="{A6CE30AC-6EE2-3F62-481A-12A7458EE911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46" creationId="{BCF4DF09-2702-196D-0B7C-F96B19F511FE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48" creationId="{6E77D6D4-5C02-0706-EC87-894FAFC84293}"/>
          </ac:spMkLst>
        </pc:spChg>
        <pc:spChg chg="mod">
          <ac:chgData name="De Cock Jitse" userId="9cc8e242-c866-4cc7-a24e-e9b48782583a" providerId="ADAL" clId="{2518181E-7B8E-4390-B55E-0CCFD3DA6949}" dt="2023-11-06T22:51:18.302" v="5558" actId="207"/>
          <ac:spMkLst>
            <pc:docMk/>
            <pc:sldMk cId="792021542" sldId="366"/>
            <ac:spMk id="49" creationId="{68E245D5-A9E7-5A3A-FD05-1CA61A03ABAE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51" creationId="{B4B2651A-F695-C0D9-2975-98390D1ED516}"/>
          </ac:spMkLst>
        </pc:spChg>
        <pc:spChg chg="mod">
          <ac:chgData name="De Cock Jitse" userId="9cc8e242-c866-4cc7-a24e-e9b48782583a" providerId="ADAL" clId="{2518181E-7B8E-4390-B55E-0CCFD3DA6949}" dt="2023-11-06T22:51:14.425" v="5557" actId="207"/>
          <ac:spMkLst>
            <pc:docMk/>
            <pc:sldMk cId="792021542" sldId="366"/>
            <ac:spMk id="52" creationId="{85FCD362-51C6-9215-72CA-F343F2C4A247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54" creationId="{7A0CE26C-953B-C9C1-2651-F68319F2AB42}"/>
          </ac:spMkLst>
        </pc:spChg>
        <pc:spChg chg="mod">
          <ac:chgData name="De Cock Jitse" userId="9cc8e242-c866-4cc7-a24e-e9b48782583a" providerId="ADAL" clId="{2518181E-7B8E-4390-B55E-0CCFD3DA6949}" dt="2023-11-06T22:51:25.584" v="5559" actId="207"/>
          <ac:spMkLst>
            <pc:docMk/>
            <pc:sldMk cId="792021542" sldId="366"/>
            <ac:spMk id="55" creationId="{1F90AD2D-AF42-9397-1273-9CF127929146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57" creationId="{B2CC2FBF-2411-1DE6-4D7D-D7590FE2C0CF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58" creationId="{3F2FA4FA-D0D0-532E-701D-08F96F0ADE37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60" creationId="{283CA0D0-6BA9-E985-2BE4-5E90DA28B93A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61" creationId="{C6583E9F-C103-7C1B-7C0F-D0120A0D32C4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63" creationId="{C7C05A3D-3EB7-FFB3-102D-F0BF356BBAA7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60" creationId="{86D6D6F0-8FF3-A3EC-4DCD-05F78B797DBA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62" creationId="{F7DCA284-6CDC-25F8-FEA1-9ED051C545D4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63" creationId="{D9066C06-F62D-417E-C778-DD478DC7C8E9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65" creationId="{552BAA87-BCBA-9AE1-93F4-8EA4D300899B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66" creationId="{A91306EC-329A-2E71-82AC-B5DB3EECA6F9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68" creationId="{B6FA982E-B9F4-94B2-47D7-A79F805BE9B6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69" creationId="{CA75F68B-DE2A-4D47-6C8E-7E22B5D19BAF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71" creationId="{941B11EC-24A2-DCCB-BE03-C2482BF4EA9A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72" creationId="{1274B801-ADCE-246B-1B7E-B9641587225B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74" creationId="{8042F4FB-6F30-B4FE-5A78-C9A58546B22A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75" creationId="{6DDA332B-68A8-A592-620C-679944C71377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77" creationId="{0DBF6028-8DCD-D068-162A-F235FEB2AED2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78" creationId="{EDBF8AB5-C77C-CDA6-6D7B-3BBB5538D5C7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80" creationId="{496F5BE3-1E26-5E04-EFB3-116EA2573D4B}"/>
          </ac:spMkLst>
        </pc:spChg>
        <pc:spChg chg="mod">
          <ac:chgData name="De Cock Jitse" userId="9cc8e242-c866-4cc7-a24e-e9b48782583a" providerId="ADAL" clId="{2518181E-7B8E-4390-B55E-0CCFD3DA6949}" dt="2023-11-06T22:48:48.784" v="5547"/>
          <ac:spMkLst>
            <pc:docMk/>
            <pc:sldMk cId="792021542" sldId="366"/>
            <ac:spMk id="981" creationId="{04E8A4AB-065B-53D0-4A22-5DEED1FF244C}"/>
          </ac:spMkLst>
        </pc:spChg>
        <pc:spChg chg="mod">
          <ac:chgData name="De Cock Jitse" userId="9cc8e242-c866-4cc7-a24e-e9b48782583a" providerId="ADAL" clId="{2518181E-7B8E-4390-B55E-0CCFD3DA6949}" dt="2023-11-06T22:52:35.531" v="5561"/>
          <ac:spMkLst>
            <pc:docMk/>
            <pc:sldMk cId="792021542" sldId="366"/>
            <ac:spMk id="995" creationId="{2179968A-BAD1-7245-9C6E-841C2DB979EF}"/>
          </ac:spMkLst>
        </pc:spChg>
        <pc:spChg chg="mod">
          <ac:chgData name="De Cock Jitse" userId="9cc8e242-c866-4cc7-a24e-e9b48782583a" providerId="ADAL" clId="{2518181E-7B8E-4390-B55E-0CCFD3DA6949}" dt="2023-11-06T22:52:35.531" v="5561"/>
          <ac:spMkLst>
            <pc:docMk/>
            <pc:sldMk cId="792021542" sldId="366"/>
            <ac:spMk id="996" creationId="{A90C92BA-6931-9793-C52E-1E0E011F3630}"/>
          </ac:spMkLst>
        </pc:spChg>
        <pc:spChg chg="mod">
          <ac:chgData name="De Cock Jitse" userId="9cc8e242-c866-4cc7-a24e-e9b48782583a" providerId="ADAL" clId="{2518181E-7B8E-4390-B55E-0CCFD3DA6949}" dt="2023-11-06T22:54:42.990" v="5668" actId="20577"/>
          <ac:spMkLst>
            <pc:docMk/>
            <pc:sldMk cId="792021542" sldId="366"/>
            <ac:spMk id="1016" creationId="{00000000-0000-0000-0000-000000000000}"/>
          </ac:spMkLst>
        </pc:spChg>
        <pc:grpChg chg="add mod">
          <ac:chgData name="De Cock Jitse" userId="9cc8e242-c866-4cc7-a24e-e9b48782583a" providerId="ADAL" clId="{2518181E-7B8E-4390-B55E-0CCFD3DA6949}" dt="2023-11-05T21:39:06.089" v="3086" actId="1076"/>
          <ac:grpSpMkLst>
            <pc:docMk/>
            <pc:sldMk cId="792021542" sldId="366"/>
            <ac:grpSpMk id="2" creationId="{D3D812EB-2B08-6A2C-C437-65B8515BDCB8}"/>
          </ac:grpSpMkLst>
        </pc:grpChg>
        <pc:grpChg chg="mod">
          <ac:chgData name="De Cock Jitse" userId="9cc8e242-c866-4cc7-a24e-e9b48782583a" providerId="ADAL" clId="{2518181E-7B8E-4390-B55E-0CCFD3DA6949}" dt="2023-11-05T21:39:33.073" v="3095" actId="1076"/>
          <ac:grpSpMkLst>
            <pc:docMk/>
            <pc:sldMk cId="792021542" sldId="366"/>
            <ac:grpSpMk id="4" creationId="{EF166725-4D33-0271-820C-2620C481211D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5" creationId="{2A721772-327E-6A4B-94C1-F0659C6476E3}"/>
          </ac:grpSpMkLst>
        </pc:grpChg>
        <pc:grpChg chg="del">
          <ac:chgData name="De Cock Jitse" userId="9cc8e242-c866-4cc7-a24e-e9b48782583a" providerId="ADAL" clId="{2518181E-7B8E-4390-B55E-0CCFD3DA6949}" dt="2023-11-05T21:38:55.517" v="3080" actId="478"/>
          <ac:grpSpMkLst>
            <pc:docMk/>
            <pc:sldMk cId="792021542" sldId="366"/>
            <ac:grpSpMk id="5" creationId="{633357B0-0260-F489-5DD5-D8F2C0AA1B35}"/>
          </ac:grpSpMkLst>
        </pc:grpChg>
        <pc:grpChg chg="del">
          <ac:chgData name="De Cock Jitse" userId="9cc8e242-c866-4cc7-a24e-e9b48782583a" providerId="ADAL" clId="{2518181E-7B8E-4390-B55E-0CCFD3DA6949}" dt="2023-11-05T21:38:57.250" v="3083" actId="478"/>
          <ac:grpSpMkLst>
            <pc:docMk/>
            <pc:sldMk cId="792021542" sldId="366"/>
            <ac:grpSpMk id="7" creationId="{1BF6BC90-F6ED-A0ED-8786-02F867F2B6E9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12" creationId="{78886E1B-93A1-1CE0-520F-38A3F465DAFF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17" creationId="{55A0F289-1EB3-4D2E-A44B-81CE4373D1F4}"/>
          </ac:grpSpMkLst>
        </pc:grpChg>
        <pc:grpChg chg="del">
          <ac:chgData name="De Cock Jitse" userId="9cc8e242-c866-4cc7-a24e-e9b48782583a" providerId="ADAL" clId="{2518181E-7B8E-4390-B55E-0CCFD3DA6949}" dt="2023-11-05T21:38:56.757" v="3082" actId="478"/>
          <ac:grpSpMkLst>
            <pc:docMk/>
            <pc:sldMk cId="792021542" sldId="366"/>
            <ac:grpSpMk id="18" creationId="{AFDA9B2F-0CD8-1E45-05E0-433E11B84699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20" creationId="{181ECEA5-AC27-A099-479A-BA7D28E4041C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24" creationId="{DEB53E8C-DA10-0A4E-A470-F0ABDAD53EFE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27" creationId="{A02C0590-EC78-AD23-D7AB-83870CDBF182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30" creationId="{5E00BE75-F236-0D27-719C-55E3057122F0}"/>
          </ac:grpSpMkLst>
        </pc:grpChg>
        <pc:grpChg chg="add mod">
          <ac:chgData name="De Cock Jitse" userId="9cc8e242-c866-4cc7-a24e-e9b48782583a" providerId="ADAL" clId="{2518181E-7B8E-4390-B55E-0CCFD3DA6949}" dt="2023-11-05T21:39:54.245" v="3098" actId="1076"/>
          <ac:grpSpMkLst>
            <pc:docMk/>
            <pc:sldMk cId="792021542" sldId="366"/>
            <ac:grpSpMk id="32" creationId="{C2C3336A-2546-C23F-C2EC-A002D4098662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36" creationId="{EFDE0FFE-8682-B626-EB12-E96F76CA3E74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44" creationId="{C293A8DF-8A32-6E30-DC6F-381ED12281B7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47" creationId="{53CFD1FB-0B8A-DF21-F3DF-B4AF8A4A4D71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50" creationId="{E93E2C99-9510-D51C-ACF9-BD86FF84F619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53" creationId="{29E66DD8-6C69-97DD-F8F8-2265F1533B89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56" creationId="{9268A430-5A64-A0A6-599B-808A4A030F73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59" creationId="{39892339-D114-4FF3-52F0-E199C22CE695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62" creationId="{65BFAB8C-5CE5-6382-5371-D0636315B4BE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961" creationId="{1A6EDC53-BF70-1BA5-6352-6AA434C4172F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964" creationId="{381121CD-FA57-EFB3-468C-650178B461F6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967" creationId="{609B33E0-6CF3-B6AB-6902-749C7814292F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970" creationId="{C2624FFB-C1B4-596B-A9A6-8A0F44F7687C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973" creationId="{841474DD-3EB2-99FD-1505-4B4D59CFB3BD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976" creationId="{646005FA-D1F5-E225-38B4-6FB065B5A404}"/>
          </ac:grpSpMkLst>
        </pc:grpChg>
        <pc:grpChg chg="add mod">
          <ac:chgData name="De Cock Jitse" userId="9cc8e242-c866-4cc7-a24e-e9b48782583a" providerId="ADAL" clId="{2518181E-7B8E-4390-B55E-0CCFD3DA6949}" dt="2023-11-06T22:48:48.784" v="5547"/>
          <ac:grpSpMkLst>
            <pc:docMk/>
            <pc:sldMk cId="792021542" sldId="366"/>
            <ac:grpSpMk id="979" creationId="{96EA8FE1-8F80-0D2D-51F3-57FF0F646CCB}"/>
          </ac:grpSpMkLst>
        </pc:grpChg>
        <pc:grpChg chg="add mod">
          <ac:chgData name="De Cock Jitse" userId="9cc8e242-c866-4cc7-a24e-e9b48782583a" providerId="ADAL" clId="{2518181E-7B8E-4390-B55E-0CCFD3DA6949}" dt="2023-11-06T22:52:45.421" v="5563" actId="1076"/>
          <ac:grpSpMkLst>
            <pc:docMk/>
            <pc:sldMk cId="792021542" sldId="366"/>
            <ac:grpSpMk id="994" creationId="{E884F430-6339-9539-1794-AEBBCB01D366}"/>
          </ac:grpSpMkLst>
        </pc:grpChg>
        <pc:grpChg chg="mod">
          <ac:chgData name="De Cock Jitse" userId="9cc8e242-c866-4cc7-a24e-e9b48782583a" providerId="ADAL" clId="{2518181E-7B8E-4390-B55E-0CCFD3DA6949}" dt="2023-11-05T21:39:38.282" v="3096" actId="1076"/>
          <ac:grpSpMkLst>
            <pc:docMk/>
            <pc:sldMk cId="792021542" sldId="366"/>
            <ac:grpSpMk id="1149" creationId="{00000000-0000-0000-0000-000000000000}"/>
          </ac:grpSpMkLst>
        </pc:grpChg>
        <pc:cxnChg chg="mod">
          <ac:chgData name="De Cock Jitse" userId="9cc8e242-c866-4cc7-a24e-e9b48782583a" providerId="ADAL" clId="{2518181E-7B8E-4390-B55E-0CCFD3DA6949}" dt="2023-11-05T21:39:38.282" v="3096" actId="1076"/>
          <ac:cxnSpMkLst>
            <pc:docMk/>
            <pc:sldMk cId="792021542" sldId="366"/>
            <ac:cxnSpMk id="14" creationId="{33AEE37F-57C7-5956-9B30-ABE8197F80D7}"/>
          </ac:cxnSpMkLst>
        </pc:cxnChg>
        <pc:cxnChg chg="del">
          <ac:chgData name="De Cock Jitse" userId="9cc8e242-c866-4cc7-a24e-e9b48782583a" providerId="ADAL" clId="{2518181E-7B8E-4390-B55E-0CCFD3DA6949}" dt="2023-11-05T21:38:58.287" v="3084" actId="478"/>
          <ac:cxnSpMkLst>
            <pc:docMk/>
            <pc:sldMk cId="792021542" sldId="366"/>
            <ac:cxnSpMk id="15" creationId="{A27CCBC7-08FF-5ACF-8F23-7F97E85C5E4A}"/>
          </ac:cxnSpMkLst>
        </pc:cxnChg>
        <pc:cxnChg chg="add mod">
          <ac:chgData name="De Cock Jitse" userId="9cc8e242-c866-4cc7-a24e-e9b48782583a" providerId="ADAL" clId="{2518181E-7B8E-4390-B55E-0CCFD3DA6949}" dt="2023-11-05T21:39:38.282" v="3096" actId="1076"/>
          <ac:cxnSpMkLst>
            <pc:docMk/>
            <pc:sldMk cId="792021542" sldId="366"/>
            <ac:cxnSpMk id="21" creationId="{BC59EB1E-7F14-0280-BCA6-9B4398EC7909}"/>
          </ac:cxnSpMkLst>
        </pc:cxnChg>
        <pc:cxnChg chg="del">
          <ac:chgData name="De Cock Jitse" userId="9cc8e242-c866-4cc7-a24e-e9b48782583a" providerId="ADAL" clId="{2518181E-7B8E-4390-B55E-0CCFD3DA6949}" dt="2023-11-05T21:38:53.717" v="3077" actId="478"/>
          <ac:cxnSpMkLst>
            <pc:docMk/>
            <pc:sldMk cId="792021542" sldId="366"/>
            <ac:cxnSpMk id="23" creationId="{51883CD9-DED1-2930-8C28-FDBE23BF61F6}"/>
          </ac:cxnSpMkLst>
        </pc:cxnChg>
        <pc:cxnChg chg="del mod">
          <ac:chgData name="De Cock Jitse" userId="9cc8e242-c866-4cc7-a24e-e9b48782583a" providerId="ADAL" clId="{2518181E-7B8E-4390-B55E-0CCFD3DA6949}" dt="2023-11-05T21:38:54.910" v="3079" actId="478"/>
          <ac:cxnSpMkLst>
            <pc:docMk/>
            <pc:sldMk cId="792021542" sldId="366"/>
            <ac:cxnSpMk id="26" creationId="{EEE73610-8163-52A5-F67C-12F1E7012249}"/>
          </ac:cxnSpMkLst>
        </pc:cxnChg>
        <pc:cxnChg chg="del">
          <ac:chgData name="De Cock Jitse" userId="9cc8e242-c866-4cc7-a24e-e9b48782583a" providerId="ADAL" clId="{2518181E-7B8E-4390-B55E-0CCFD3DA6949}" dt="2023-11-05T21:38:54.123" v="3078" actId="478"/>
          <ac:cxnSpMkLst>
            <pc:docMk/>
            <pc:sldMk cId="792021542" sldId="366"/>
            <ac:cxnSpMk id="29" creationId="{73BDF0D2-F7F2-32DA-799D-C707E9023851}"/>
          </ac:cxnSpMkLst>
        </pc:cxnChg>
        <pc:cxnChg chg="del">
          <ac:chgData name="De Cock Jitse" userId="9cc8e242-c866-4cc7-a24e-e9b48782583a" providerId="ADAL" clId="{2518181E-7B8E-4390-B55E-0CCFD3DA6949}" dt="2023-11-05T21:38:52.683" v="3076" actId="478"/>
          <ac:cxnSpMkLst>
            <pc:docMk/>
            <pc:sldMk cId="792021542" sldId="366"/>
            <ac:cxnSpMk id="30" creationId="{3E214088-38B3-F686-220F-9CF9AD421220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39" creationId="{EC691AB8-447A-60DC-7E08-B380FF9F0BA7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40" creationId="{7A20B58E-8189-2647-1F25-AF736169B853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41" creationId="{B2EDEA3E-2A6E-8762-E72B-27290040D92B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42" creationId="{70503AD4-D1D6-AC59-F8F6-B03C00771A3E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43" creationId="{322388AE-7E13-0267-46F1-C8479787C9B9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82" creationId="{E281A94D-775F-431A-082F-720611F19B4C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83" creationId="{45E40031-7267-AB99-1A34-3914F938617E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84" creationId="{F93560AB-EA7F-20D0-0AE4-0D02D2F09B97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85" creationId="{04265113-E17B-F8D4-611F-C0D3DB9AFB31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86" creationId="{E06456BD-D540-0625-5535-A9B0A89852B3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87" creationId="{22F4F29F-1DEC-2BD2-94F8-7E2A1D83E7FF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88" creationId="{B6459B89-0B51-3267-A772-0284D88712B7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89" creationId="{FC003725-1BD4-C690-DDCA-34E0829B9E11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90" creationId="{CE2197E9-D088-0112-ADE0-438584359747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91" creationId="{52F6BB37-BDE1-6C31-426D-A8BF01C701F9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92" creationId="{63F38095-C99E-06F7-7055-3E19AEDA67D7}"/>
          </ac:cxnSpMkLst>
        </pc:cxnChg>
        <pc:cxnChg chg="add mod">
          <ac:chgData name="De Cock Jitse" userId="9cc8e242-c866-4cc7-a24e-e9b48782583a" providerId="ADAL" clId="{2518181E-7B8E-4390-B55E-0CCFD3DA6949}" dt="2023-11-06T22:48:48.784" v="5547"/>
          <ac:cxnSpMkLst>
            <pc:docMk/>
            <pc:sldMk cId="792021542" sldId="366"/>
            <ac:cxnSpMk id="993" creationId="{C3CA3205-B3D5-096F-8C25-1AE616BB5ED6}"/>
          </ac:cxnSpMkLst>
        </pc:cxnChg>
        <pc:cxnChg chg="add mod">
          <ac:chgData name="De Cock Jitse" userId="9cc8e242-c866-4cc7-a24e-e9b48782583a" providerId="ADAL" clId="{2518181E-7B8E-4390-B55E-0CCFD3DA6949}" dt="2023-11-06T22:52:55.039" v="5567" actId="14100"/>
          <ac:cxnSpMkLst>
            <pc:docMk/>
            <pc:sldMk cId="792021542" sldId="366"/>
            <ac:cxnSpMk id="997" creationId="{5AD4482B-B4D3-1E07-FD6E-6685B9E8B402}"/>
          </ac:cxnSpMkLst>
        </pc:cxnChg>
        <pc:cxnChg chg="add mod">
          <ac:chgData name="De Cock Jitse" userId="9cc8e242-c866-4cc7-a24e-e9b48782583a" providerId="ADAL" clId="{2518181E-7B8E-4390-B55E-0CCFD3DA6949}" dt="2023-11-06T22:53:01.486" v="5570" actId="14100"/>
          <ac:cxnSpMkLst>
            <pc:docMk/>
            <pc:sldMk cId="792021542" sldId="366"/>
            <ac:cxnSpMk id="1001" creationId="{F79216B4-9A87-321E-8FE7-9F621FFE8AF3}"/>
          </ac:cxnSpMkLst>
        </pc:cxnChg>
      </pc:sldChg>
      <pc:sldChg chg="addSp delSp modSp add mod addCm modCm">
        <pc:chgData name="De Cock Jitse" userId="9cc8e242-c866-4cc7-a24e-e9b48782583a" providerId="ADAL" clId="{2518181E-7B8E-4390-B55E-0CCFD3DA6949}" dt="2023-11-06T23:01:28.312" v="5898" actId="20577"/>
        <pc:sldMkLst>
          <pc:docMk/>
          <pc:sldMk cId="3593450392" sldId="367"/>
        </pc:sldMkLst>
        <pc:spChg chg="mod">
          <ac:chgData name="De Cock Jitse" userId="9cc8e242-c866-4cc7-a24e-e9b48782583a" providerId="ADAL" clId="{2518181E-7B8E-4390-B55E-0CCFD3DA6949}" dt="2023-11-06T22:58:32.808" v="5885" actId="20577"/>
          <ac:spMkLst>
            <pc:docMk/>
            <pc:sldMk cId="3593450392" sldId="367"/>
            <ac:spMk id="3" creationId="{30E738E4-57C8-D0E2-D2F4-1F5534EFA6C1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6" creationId="{157141C3-908E-98C2-9509-C61BC614276A}"/>
          </ac:spMkLst>
        </pc:spChg>
        <pc:spChg chg="mod">
          <ac:chgData name="De Cock Jitse" userId="9cc8e242-c866-4cc7-a24e-e9b48782583a" providerId="ADAL" clId="{2518181E-7B8E-4390-B55E-0CCFD3DA6949}" dt="2023-11-06T22:58:48.381" v="5887" actId="207"/>
          <ac:spMkLst>
            <pc:docMk/>
            <pc:sldMk cId="3593450392" sldId="367"/>
            <ac:spMk id="7" creationId="{84E71816-E0AB-4CA8-A888-29AD45FE3AC8}"/>
          </ac:spMkLst>
        </pc:spChg>
        <pc:spChg chg="mod">
          <ac:chgData name="De Cock Jitse" userId="9cc8e242-c866-4cc7-a24e-e9b48782583a" providerId="ADAL" clId="{2518181E-7B8E-4390-B55E-0CCFD3DA6949}" dt="2023-11-05T21:56:19.766" v="3589" actId="20577"/>
          <ac:spMkLst>
            <pc:docMk/>
            <pc:sldMk cId="3593450392" sldId="367"/>
            <ac:spMk id="10" creationId="{30B85FB2-06D6-990F-FDED-4410780022E8}"/>
          </ac:spMkLst>
        </pc:spChg>
        <pc:spChg chg="mod">
          <ac:chgData name="De Cock Jitse" userId="9cc8e242-c866-4cc7-a24e-e9b48782583a" providerId="ADAL" clId="{2518181E-7B8E-4390-B55E-0CCFD3DA6949}" dt="2023-11-05T21:56:12.969" v="3572" actId="20577"/>
          <ac:spMkLst>
            <pc:docMk/>
            <pc:sldMk cId="3593450392" sldId="367"/>
            <ac:spMk id="12" creationId="{A48685E2-E82B-CFFD-6D5E-3A05686E3843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15" creationId="{B59AC486-B2C4-8F21-B95D-008F7EF60527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16" creationId="{409B35F4-583A-219B-4AEC-D2768C91E0BC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18" creationId="{8C0B3308-BE43-9D5A-5D7A-488B290C2C5A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19" creationId="{32C28FFA-DF9B-9F6E-B047-DAEE098720BD}"/>
          </ac:spMkLst>
        </pc:spChg>
        <pc:spChg chg="add mod">
          <ac:chgData name="De Cock Jitse" userId="9cc8e242-c866-4cc7-a24e-e9b48782583a" providerId="ADAL" clId="{2518181E-7B8E-4390-B55E-0CCFD3DA6949}" dt="2023-11-06T23:01:28.312" v="5898" actId="20577"/>
          <ac:spMkLst>
            <pc:docMk/>
            <pc:sldMk cId="3593450392" sldId="367"/>
            <ac:spMk id="21" creationId="{609C98FF-11E8-CDD5-9BFB-45ADB5DDA744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22" creationId="{69B4174F-BC4E-5232-3A5F-2C7C44450F88}"/>
          </ac:spMkLst>
        </pc:spChg>
        <pc:spChg chg="mod">
          <ac:chgData name="De Cock Jitse" userId="9cc8e242-c866-4cc7-a24e-e9b48782583a" providerId="ADAL" clId="{2518181E-7B8E-4390-B55E-0CCFD3DA6949}" dt="2023-11-06T22:58:51.190" v="5888" actId="207"/>
          <ac:spMkLst>
            <pc:docMk/>
            <pc:sldMk cId="3593450392" sldId="367"/>
            <ac:spMk id="23" creationId="{25764DC3-337E-720F-55A4-5B6AECA2BC46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25" creationId="{E980A17B-548A-01BA-97CB-BF11A20B535A}"/>
          </ac:spMkLst>
        </pc:spChg>
        <pc:spChg chg="mod">
          <ac:chgData name="De Cock Jitse" userId="9cc8e242-c866-4cc7-a24e-e9b48782583a" providerId="ADAL" clId="{2518181E-7B8E-4390-B55E-0CCFD3DA6949}" dt="2023-11-06T22:58:53.840" v="5889" actId="207"/>
          <ac:spMkLst>
            <pc:docMk/>
            <pc:sldMk cId="3593450392" sldId="367"/>
            <ac:spMk id="27" creationId="{B582B74B-D8E0-10BC-A4BA-9536F6FF47CB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29" creationId="{2139E6B3-0A4A-02D9-E1CA-5BA659F1ED9A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30" creationId="{99CB6256-0B1C-3B44-2484-E72DB9611EDD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32" creationId="{A614D07A-82CA-C801-0779-D3B193A1D716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33" creationId="{CB76933A-E7FE-00D7-13C4-5332401C4755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35" creationId="{2837A77E-3B0D-6353-27B6-6FA7B38E7722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36" creationId="{39118FFC-8A03-65D0-B9C2-3518F6240505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43" creationId="{6110ECB6-476B-87AF-F897-0B003C4606FC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44" creationId="{C43F3D73-7689-BB1F-F495-556CFF2F4048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46" creationId="{B318CA50-B0DB-045D-96BB-C242A97EBC9C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47" creationId="{47FB56AA-2920-3070-FDBB-BD9C73995B1D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49" creationId="{019DFE3D-82E7-1D1F-86F7-AAB34773F9ED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50" creationId="{05083064-6987-412A-3331-4F9419ED5309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52" creationId="{06D0CD01-B813-CBD2-F7C5-8F2486274BE6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53" creationId="{408E716C-3340-3B9B-06D7-CA435F921CF6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55" creationId="{17775959-2CC9-D2F3-E9D9-B1974C978A0B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56" creationId="{3849CFFA-FA05-0FE5-1365-FE7EACB2D3A9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58" creationId="{496B62A7-71C2-ADB3-CC5A-B4BF89384126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59" creationId="{4AF61C52-8A75-B806-BFB9-123310D401D9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61" creationId="{F7D8C60A-8B8E-C275-1B17-2F42687F241B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62" creationId="{F77846FA-C3E7-6A47-2D14-AA26B1908836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60" creationId="{666400AA-5376-54FA-137E-7232AD536CD0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61" creationId="{F0624487-A6C3-B57A-7FB4-788791328E3F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63" creationId="{533190B0-0457-63EE-788B-BC97992F96DE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64" creationId="{9C7DFF67-D21D-A35D-F92B-F3445976EA30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66" creationId="{F912766B-2896-A0D1-C795-ECA3AAADE8C8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67" creationId="{1BB7A2C9-45D8-7B8D-B609-D6A1C8A0CFC8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69" creationId="{08348D7D-D9D0-E5A0-7AEA-ADCF0FD71463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70" creationId="{45CD90CD-C516-EE17-9C6C-CF40193B94E6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72" creationId="{8152ED24-7260-74D4-1942-660EACF30B96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73" creationId="{4A6C076F-5F60-4AED-E7BD-010A0E0FDD05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75" creationId="{B8F785AC-8065-B85F-8E6E-C4964B4AF259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76" creationId="{3CC472AD-E944-06AF-F4F0-83C829378236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78" creationId="{0DE21795-F681-E8F5-59EF-7E3D2BCEB7D9}"/>
          </ac:spMkLst>
        </pc:spChg>
        <pc:spChg chg="mod">
          <ac:chgData name="De Cock Jitse" userId="9cc8e242-c866-4cc7-a24e-e9b48782583a" providerId="ADAL" clId="{2518181E-7B8E-4390-B55E-0CCFD3DA6949}" dt="2023-11-06T22:48:55.506" v="5549"/>
          <ac:spMkLst>
            <pc:docMk/>
            <pc:sldMk cId="3593450392" sldId="367"/>
            <ac:spMk id="979" creationId="{99586166-B880-19EB-CD94-079795DEAD12}"/>
          </ac:spMkLst>
        </pc:spChg>
        <pc:spChg chg="del">
          <ac:chgData name="De Cock Jitse" userId="9cc8e242-c866-4cc7-a24e-e9b48782583a" providerId="ADAL" clId="{2518181E-7B8E-4390-B55E-0CCFD3DA6949}" dt="2023-11-05T21:55:04.814" v="3563" actId="478"/>
          <ac:spMkLst>
            <pc:docMk/>
            <pc:sldMk cId="3593450392" sldId="367"/>
            <ac:spMk id="1016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5T21:54:47.176" v="3560" actId="20577"/>
          <ac:spMkLst>
            <pc:docMk/>
            <pc:sldMk cId="3593450392" sldId="367"/>
            <ac:spMk id="1151" creationId="{00000000-0000-0000-0000-000000000000}"/>
          </ac:spMkLst>
        </pc:s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2" creationId="{F64A8068-5614-3473-9B33-5FFC5DE5F9E9}"/>
          </ac:grpSpMkLst>
        </pc:grpChg>
        <pc:grpChg chg="mod">
          <ac:chgData name="De Cock Jitse" userId="9cc8e242-c866-4cc7-a24e-e9b48782583a" providerId="ADAL" clId="{2518181E-7B8E-4390-B55E-0CCFD3DA6949}" dt="2023-11-06T22:58:36.870" v="5886" actId="1076"/>
          <ac:grpSpMkLst>
            <pc:docMk/>
            <pc:sldMk cId="3593450392" sldId="367"/>
            <ac:grpSpMk id="4" creationId="{EF166725-4D33-0271-820C-2620C481211D}"/>
          </ac:grpSpMkLst>
        </pc:grpChg>
        <pc:grpChg chg="mod">
          <ac:chgData name="De Cock Jitse" userId="9cc8e242-c866-4cc7-a24e-e9b48782583a" providerId="ADAL" clId="{2518181E-7B8E-4390-B55E-0CCFD3DA6949}" dt="2023-11-06T22:58:36.870" v="5886" actId="1076"/>
          <ac:grpSpMkLst>
            <pc:docMk/>
            <pc:sldMk cId="3593450392" sldId="367"/>
            <ac:grpSpMk id="5" creationId="{633357B0-0260-F489-5DD5-D8F2C0AA1B35}"/>
          </ac:grpSpMkLst>
        </pc:grpChg>
        <pc:grpChg chg="del">
          <ac:chgData name="De Cock Jitse" userId="9cc8e242-c866-4cc7-a24e-e9b48782583a" providerId="ADAL" clId="{2518181E-7B8E-4390-B55E-0CCFD3DA6949}" dt="2023-11-05T21:54:27.395" v="3549" actId="478"/>
          <ac:grpSpMkLst>
            <pc:docMk/>
            <pc:sldMk cId="3593450392" sldId="367"/>
            <ac:grpSpMk id="7" creationId="{1BF6BC90-F6ED-A0ED-8786-02F867F2B6E9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8" creationId="{89588F1E-074D-724F-EA94-EF06E82952B2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17" creationId="{B467B7F3-6401-F48B-0CBB-E24C99021018}"/>
          </ac:grpSpMkLst>
        </pc:grpChg>
        <pc:grpChg chg="del">
          <ac:chgData name="De Cock Jitse" userId="9cc8e242-c866-4cc7-a24e-e9b48782583a" providerId="ADAL" clId="{2518181E-7B8E-4390-B55E-0CCFD3DA6949}" dt="2023-11-05T21:54:26.494" v="3548" actId="478"/>
          <ac:grpSpMkLst>
            <pc:docMk/>
            <pc:sldMk cId="3593450392" sldId="367"/>
            <ac:grpSpMk id="18" creationId="{AFDA9B2F-0CD8-1E45-05E0-433E11B84699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20" creationId="{5FEFA166-DDF1-82EB-EB52-F0D4AF3F5A7C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24" creationId="{307E8DE5-20A8-6EC5-C038-4AA0ADFED8A6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28" creationId="{37D0F950-31CD-5FB9-B2B1-FB1DAB793556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31" creationId="{2B269AF1-00A0-9459-8B8C-0B7413141A4B}"/>
          </ac:grpSpMkLst>
        </pc:grpChg>
        <pc:grpChg chg="del">
          <ac:chgData name="De Cock Jitse" userId="9cc8e242-c866-4cc7-a24e-e9b48782583a" providerId="ADAL" clId="{2518181E-7B8E-4390-B55E-0CCFD3DA6949}" dt="2023-11-05T21:54:26.494" v="3548" actId="478"/>
          <ac:grpSpMkLst>
            <pc:docMk/>
            <pc:sldMk cId="3593450392" sldId="367"/>
            <ac:grpSpMk id="31" creationId="{800CBF2F-43F7-4537-8E07-57C597B10641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34" creationId="{B87645A3-18DC-AB25-BC3D-6D75D67BD34C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42" creationId="{015EC569-26A6-FFE9-1039-6297F40F4537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45" creationId="{86CC162D-AD11-0B12-5AB0-15AD6A4C90D7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48" creationId="{A53DAD40-732C-ADF9-8432-FD07EFB1136E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51" creationId="{6C779C5C-B472-4DD5-394B-1CBF51AD30A5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54" creationId="{F5E2EAB1-895C-FE46-0275-64BA941AF320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57" creationId="{CB950FCF-EE8A-EA3C-5E8A-A84401892100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60" creationId="{D0F14E86-7982-C9FF-359A-44AB1E94FABC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63" creationId="{723F91D4-C602-9357-7F8E-1DA34B45467D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962" creationId="{39665F8F-F585-FAE7-224E-9A4355F1C8BA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965" creationId="{F0C83E24-367F-556B-9F03-4EEDDAABE814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968" creationId="{1749122D-C11E-A5E5-DBEB-4C2B5CD9FAA7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971" creationId="{9AA0EBC5-27EE-D058-F170-481A5EA9465E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974" creationId="{DB9A3ADE-3729-E766-1C1F-DDE277D88484}"/>
          </ac:grpSpMkLst>
        </pc:grpChg>
        <pc:grpChg chg="add mod">
          <ac:chgData name="De Cock Jitse" userId="9cc8e242-c866-4cc7-a24e-e9b48782583a" providerId="ADAL" clId="{2518181E-7B8E-4390-B55E-0CCFD3DA6949}" dt="2023-11-06T22:48:55.506" v="5549"/>
          <ac:grpSpMkLst>
            <pc:docMk/>
            <pc:sldMk cId="3593450392" sldId="367"/>
            <ac:grpSpMk id="977" creationId="{40BBA54A-2C4E-8298-4B98-AE5A10DB0785}"/>
          </ac:grpSpMkLst>
        </pc:grpChg>
        <pc:grpChg chg="mod">
          <ac:chgData name="De Cock Jitse" userId="9cc8e242-c866-4cc7-a24e-e9b48782583a" providerId="ADAL" clId="{2518181E-7B8E-4390-B55E-0CCFD3DA6949}" dt="2023-11-06T22:58:36.870" v="5886" actId="1076"/>
          <ac:grpSpMkLst>
            <pc:docMk/>
            <pc:sldMk cId="3593450392" sldId="367"/>
            <ac:grpSpMk id="1149" creationId="{00000000-0000-0000-0000-000000000000}"/>
          </ac:grpSpMkLst>
        </pc:grpChg>
        <pc:cxnChg chg="mod">
          <ac:chgData name="De Cock Jitse" userId="9cc8e242-c866-4cc7-a24e-e9b48782583a" providerId="ADAL" clId="{2518181E-7B8E-4390-B55E-0CCFD3DA6949}" dt="2023-11-06T22:58:36.870" v="5886" actId="1076"/>
          <ac:cxnSpMkLst>
            <pc:docMk/>
            <pc:sldMk cId="3593450392" sldId="367"/>
            <ac:cxnSpMk id="14" creationId="{33AEE37F-57C7-5956-9B30-ABE8197F80D7}"/>
          </ac:cxnSpMkLst>
        </pc:cxnChg>
        <pc:cxnChg chg="del">
          <ac:chgData name="De Cock Jitse" userId="9cc8e242-c866-4cc7-a24e-e9b48782583a" providerId="ADAL" clId="{2518181E-7B8E-4390-B55E-0CCFD3DA6949}" dt="2023-11-05T21:54:26.494" v="3548" actId="478"/>
          <ac:cxnSpMkLst>
            <pc:docMk/>
            <pc:sldMk cId="3593450392" sldId="367"/>
            <ac:cxnSpMk id="15" creationId="{A27CCBC7-08FF-5ACF-8F23-7F97E85C5E4A}"/>
          </ac:cxnSpMkLst>
        </pc:cxnChg>
        <pc:cxnChg chg="del">
          <ac:chgData name="De Cock Jitse" userId="9cc8e242-c866-4cc7-a24e-e9b48782583a" providerId="ADAL" clId="{2518181E-7B8E-4390-B55E-0CCFD3DA6949}" dt="2023-11-05T21:54:22.717" v="3544" actId="478"/>
          <ac:cxnSpMkLst>
            <pc:docMk/>
            <pc:sldMk cId="3593450392" sldId="367"/>
            <ac:cxnSpMk id="23" creationId="{51883CD9-DED1-2930-8C28-FDBE23BF61F6}"/>
          </ac:cxnSpMkLst>
        </pc:cxnChg>
        <pc:cxnChg chg="mod">
          <ac:chgData name="De Cock Jitse" userId="9cc8e242-c866-4cc7-a24e-e9b48782583a" providerId="ADAL" clId="{2518181E-7B8E-4390-B55E-0CCFD3DA6949}" dt="2023-11-06T22:58:36.870" v="5886" actId="1076"/>
          <ac:cxnSpMkLst>
            <pc:docMk/>
            <pc:sldMk cId="3593450392" sldId="367"/>
            <ac:cxnSpMk id="26" creationId="{EEE73610-8163-52A5-F67C-12F1E7012249}"/>
          </ac:cxnSpMkLst>
        </pc:cxnChg>
        <pc:cxnChg chg="del">
          <ac:chgData name="De Cock Jitse" userId="9cc8e242-c866-4cc7-a24e-e9b48782583a" providerId="ADAL" clId="{2518181E-7B8E-4390-B55E-0CCFD3DA6949}" dt="2023-11-05T21:54:23.367" v="3545" actId="478"/>
          <ac:cxnSpMkLst>
            <pc:docMk/>
            <pc:sldMk cId="3593450392" sldId="367"/>
            <ac:cxnSpMk id="29" creationId="{73BDF0D2-F7F2-32DA-799D-C707E9023851}"/>
          </ac:cxnSpMkLst>
        </pc:cxnChg>
        <pc:cxnChg chg="del">
          <ac:chgData name="De Cock Jitse" userId="9cc8e242-c866-4cc7-a24e-e9b48782583a" providerId="ADAL" clId="{2518181E-7B8E-4390-B55E-0CCFD3DA6949}" dt="2023-11-05T21:54:24.155" v="3546" actId="478"/>
          <ac:cxnSpMkLst>
            <pc:docMk/>
            <pc:sldMk cId="3593450392" sldId="367"/>
            <ac:cxnSpMk id="30" creationId="{3E214088-38B3-F686-220F-9CF9AD421220}"/>
          </ac:cxnSpMkLst>
        </pc:cxnChg>
        <pc:cxnChg chg="del">
          <ac:chgData name="De Cock Jitse" userId="9cc8e242-c866-4cc7-a24e-e9b48782583a" providerId="ADAL" clId="{2518181E-7B8E-4390-B55E-0CCFD3DA6949}" dt="2023-11-05T21:54:24.920" v="3547" actId="478"/>
          <ac:cxnSpMkLst>
            <pc:docMk/>
            <pc:sldMk cId="3593450392" sldId="367"/>
            <ac:cxnSpMk id="34" creationId="{B62A793F-C7CC-AC10-7649-F4E33F1D623A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37" creationId="{42974CE2-782C-8E80-6D8C-454130897C86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38" creationId="{1E506092-9FE8-D9BA-0183-74702BF4C7B8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39" creationId="{B9F2CCD8-3BC7-D6F0-A9E9-462E3FE3911A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40" creationId="{DD425C7A-0C8C-4CFF-FCAE-13663F062B38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41" creationId="{48E6B5C7-BB20-87D0-112B-903FAA7F2FFC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80" creationId="{60E775FD-A11D-E74E-32D8-5EB0BB928F0C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81" creationId="{BE44CDA2-1B2D-7BB0-FE5A-24321CB0C5E5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82" creationId="{CF0F625D-949E-1C7A-CE43-82E4A77B4CDF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83" creationId="{CD4D9A63-8EB3-BEFD-8A08-FFCC71EDC56F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84" creationId="{BC8367EB-0E63-66D1-0E2C-F4F17AEBECE4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85" creationId="{11F45277-C00B-C608-E98E-CF9876582CAE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86" creationId="{69FE07E0-D592-CCD6-CDB2-6FC601EBDDDA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87" creationId="{52764B4C-746E-2D2A-79A5-DF96E7EB5D22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88" creationId="{3FD0C2EB-F11B-0FC4-F111-BC3C29801E77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89" creationId="{5691A61A-639E-EA5B-2F27-752F7F054EB1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90" creationId="{7FF950B0-E396-569B-20B8-C8AD76BE32DE}"/>
          </ac:cxnSpMkLst>
        </pc:cxnChg>
        <pc:cxnChg chg="add mod">
          <ac:chgData name="De Cock Jitse" userId="9cc8e242-c866-4cc7-a24e-e9b48782583a" providerId="ADAL" clId="{2518181E-7B8E-4390-B55E-0CCFD3DA6949}" dt="2023-11-06T22:48:55.506" v="5549"/>
          <ac:cxnSpMkLst>
            <pc:docMk/>
            <pc:sldMk cId="3593450392" sldId="367"/>
            <ac:cxnSpMk id="991" creationId="{45946A82-E607-5530-436A-5E9F3FA4E898}"/>
          </ac:cxnSpMkLst>
        </pc:cxnChg>
      </pc:sldChg>
      <pc:sldChg chg="addSp modSp add mod">
        <pc:chgData name="De Cock Jitse" userId="9cc8e242-c866-4cc7-a24e-e9b48782583a" providerId="ADAL" clId="{2518181E-7B8E-4390-B55E-0CCFD3DA6949}" dt="2023-11-06T23:01:39.496" v="5901" actId="20577"/>
        <pc:sldMkLst>
          <pc:docMk/>
          <pc:sldMk cId="2106194566" sldId="368"/>
        </pc:sldMkLst>
        <pc:spChg chg="mod">
          <ac:chgData name="De Cock Jitse" userId="9cc8e242-c866-4cc7-a24e-e9b48782583a" providerId="ADAL" clId="{2518181E-7B8E-4390-B55E-0CCFD3DA6949}" dt="2023-11-05T22:14:52.923" v="4321" actId="20577"/>
          <ac:spMkLst>
            <pc:docMk/>
            <pc:sldMk cId="2106194566" sldId="368"/>
            <ac:spMk id="3" creationId="{30E738E4-57C8-D0E2-D2F4-1F5534EFA6C1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6" creationId="{A415E3BF-9435-CB3C-BD62-0216CC765ABA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7" creationId="{F418F327-CE8D-253E-9049-252B62A61D92}"/>
          </ac:spMkLst>
        </pc:spChg>
        <pc:spChg chg="mod">
          <ac:chgData name="De Cock Jitse" userId="9cc8e242-c866-4cc7-a24e-e9b48782583a" providerId="ADAL" clId="{2518181E-7B8E-4390-B55E-0CCFD3DA6949}" dt="2023-11-05T22:08:03.483" v="3990" actId="20577"/>
          <ac:spMkLst>
            <pc:docMk/>
            <pc:sldMk cId="2106194566" sldId="368"/>
            <ac:spMk id="10" creationId="{30B85FB2-06D6-990F-FDED-4410780022E8}"/>
          </ac:spMkLst>
        </pc:spChg>
        <pc:spChg chg="mod">
          <ac:chgData name="De Cock Jitse" userId="9cc8e242-c866-4cc7-a24e-e9b48782583a" providerId="ADAL" clId="{2518181E-7B8E-4390-B55E-0CCFD3DA6949}" dt="2023-11-05T22:07:59.260" v="3983" actId="20577"/>
          <ac:spMkLst>
            <pc:docMk/>
            <pc:sldMk cId="2106194566" sldId="368"/>
            <ac:spMk id="12" creationId="{A48685E2-E82B-CFFD-6D5E-3A05686E3843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15" creationId="{0CFA120A-ED9B-E818-E266-C7806486542F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16" creationId="{48ABD6D7-7F18-FD30-B4BE-95C0F8DE58E9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18" creationId="{F17A02F0-1A9F-1D38-AE56-626C53EDD5CB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19" creationId="{80E3D48D-9331-2F04-3DE3-19F05BF1F6F5}"/>
          </ac:spMkLst>
        </pc:spChg>
        <pc:spChg chg="mod">
          <ac:chgData name="De Cock Jitse" userId="9cc8e242-c866-4cc7-a24e-e9b48782583a" providerId="ADAL" clId="{2518181E-7B8E-4390-B55E-0CCFD3DA6949}" dt="2023-11-06T23:01:39.496" v="5901" actId="20577"/>
          <ac:spMkLst>
            <pc:docMk/>
            <pc:sldMk cId="2106194566" sldId="368"/>
            <ac:spMk id="21" creationId="{609C98FF-11E8-CDD5-9BFB-45ADB5DDA744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22" creationId="{C7052CC7-1B20-6AA4-72CE-E90098AEEE45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23" creationId="{EDF93E68-4C10-ADE6-D0FF-2489C6D2D730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25" creationId="{C1DC6AE0-76D8-88E8-D8A9-E05731F7CC60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27" creationId="{66218B4D-F0A0-AF8E-B238-E23BC2BEFB8B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29" creationId="{005CF338-0395-4507-0AEE-2562F2E407D9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30" creationId="{2854D806-20FA-6A89-437B-947B2DDDF2F7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32" creationId="{249A83D8-1C20-66FB-D39F-4463A8A7E3FB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33" creationId="{6987A695-BCD2-20B8-0242-9D051F78975C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35" creationId="{497E4B9B-1811-0A91-FE7A-78AEF34BDE00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36" creationId="{6EE34BC2-41CC-F030-1336-9DE23262981B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43" creationId="{1E2F25AB-5666-71E7-3418-217DA09C30CD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44" creationId="{3335433A-EA82-5927-E551-7F3B82B25BDD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46" creationId="{1CA82F57-A804-725E-D9E9-6B7F1A52A9BB}"/>
          </ac:spMkLst>
        </pc:spChg>
        <pc:spChg chg="mod">
          <ac:chgData name="De Cock Jitse" userId="9cc8e242-c866-4cc7-a24e-e9b48782583a" providerId="ADAL" clId="{2518181E-7B8E-4390-B55E-0CCFD3DA6949}" dt="2023-11-06T22:49:36.763" v="5553" actId="207"/>
          <ac:spMkLst>
            <pc:docMk/>
            <pc:sldMk cId="2106194566" sldId="368"/>
            <ac:spMk id="47" creationId="{D73F611C-D72E-E264-B978-E6E645346D39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49" creationId="{5113678C-FF4C-717C-E966-7B7DDE893994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50" creationId="{59B8BD33-B988-D066-7E4F-E5B77B821342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52" creationId="{8B145E8F-0516-7E7B-CFF9-64154BAEEA62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53" creationId="{5BD591C2-CCB7-379F-8599-AB3538319A95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55" creationId="{DCA56894-8013-BF45-4034-6BFECDEC72DF}"/>
          </ac:spMkLst>
        </pc:spChg>
        <pc:spChg chg="mod">
          <ac:chgData name="De Cock Jitse" userId="9cc8e242-c866-4cc7-a24e-e9b48782583a" providerId="ADAL" clId="{2518181E-7B8E-4390-B55E-0CCFD3DA6949}" dt="2023-11-06T22:49:47.083" v="5554" actId="207"/>
          <ac:spMkLst>
            <pc:docMk/>
            <pc:sldMk cId="2106194566" sldId="368"/>
            <ac:spMk id="56" creationId="{6C756D63-05CC-0BEE-4066-368749707289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58" creationId="{94330CF2-A976-2CB6-D9AA-8BFF2983E053}"/>
          </ac:spMkLst>
        </pc:spChg>
        <pc:spChg chg="mod">
          <ac:chgData name="De Cock Jitse" userId="9cc8e242-c866-4cc7-a24e-e9b48782583a" providerId="ADAL" clId="{2518181E-7B8E-4390-B55E-0CCFD3DA6949}" dt="2023-11-06T22:49:54.615" v="5555" actId="207"/>
          <ac:spMkLst>
            <pc:docMk/>
            <pc:sldMk cId="2106194566" sldId="368"/>
            <ac:spMk id="59" creationId="{BAF5D605-8EBE-2E25-B1C5-BD4DDC23917F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61" creationId="{CBC701FE-0B4E-3421-843A-3FDF08D3A693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62" creationId="{03A44BF8-9B1D-734E-EE2A-7EF7FF299573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60" creationId="{0308C421-21B0-16CA-8027-E139772DA8D5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61" creationId="{2CCD9F68-360D-5C9B-8CF7-89F6DAF7FA3A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63" creationId="{EDDC94EB-F594-A1FA-6396-1EB1B8DFCE90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64" creationId="{FFFFCE67-4F2B-4217-B5F8-9462C81B1692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66" creationId="{D0691F42-2E6A-ABC6-5CE8-1E95A4392541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67" creationId="{4F535F53-D8DB-2FC9-F0B3-91864B6CF6B9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69" creationId="{61577036-182B-2D78-7FF4-78D384CC13E8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70" creationId="{E266F5EE-C256-1E8A-651A-629A2363FD5F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72" creationId="{95554003-66A0-8AC2-C32E-136F13748C42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73" creationId="{26E70226-8C7B-39D1-DC7D-7271DC45728A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75" creationId="{21E5F79A-2CDD-0AF9-91C8-321071ACD9C5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76" creationId="{EC107B27-B336-3F1F-39E3-3782953EE8DC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78" creationId="{6A061CDD-6835-8469-3D99-AD69E5390637}"/>
          </ac:spMkLst>
        </pc:spChg>
        <pc:spChg chg="mod">
          <ac:chgData name="De Cock Jitse" userId="9cc8e242-c866-4cc7-a24e-e9b48782583a" providerId="ADAL" clId="{2518181E-7B8E-4390-B55E-0CCFD3DA6949}" dt="2023-11-06T22:48:57.487" v="5550"/>
          <ac:spMkLst>
            <pc:docMk/>
            <pc:sldMk cId="2106194566" sldId="368"/>
            <ac:spMk id="979" creationId="{FFC60EA3-BECE-4EF6-4955-63EE3B823E7E}"/>
          </ac:spMkLst>
        </pc:spChg>
        <pc:spChg chg="mod">
          <ac:chgData name="De Cock Jitse" userId="9cc8e242-c866-4cc7-a24e-e9b48782583a" providerId="ADAL" clId="{2518181E-7B8E-4390-B55E-0CCFD3DA6949}" dt="2023-11-05T22:08:08.592" v="3999" actId="20577"/>
          <ac:spMkLst>
            <pc:docMk/>
            <pc:sldMk cId="2106194566" sldId="368"/>
            <ac:spMk id="1151" creationId="{00000000-0000-0000-0000-000000000000}"/>
          </ac:spMkLst>
        </pc:s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2" creationId="{3C6DD8E3-3DF1-BFFD-3830-B716B745B684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8" creationId="{5A22E825-214B-D640-76A6-D2FFC55CCE6A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17" creationId="{2CDDEB80-3B3F-AFFC-7C04-10A10A8FCE19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20" creationId="{C72CF453-EE49-9053-7394-5A47C06069FF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24" creationId="{F450E809-39EC-08D1-3474-455C53279E3C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28" creationId="{77863600-FF50-D83E-AF56-7F05D0992D13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31" creationId="{76C4FC8A-1CC2-C55E-AA2D-B4AC40CB4D72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34" creationId="{E7D0BC71-5EA1-E7CC-20D9-87F27A1118DC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42" creationId="{AE0A6F90-3DE5-B35A-82E9-B2CEC8B30627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45" creationId="{75F5B09E-DC3B-BB93-2826-12FB1AEDE04B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48" creationId="{D256F004-5696-8B19-2C72-FDF3A88B6D8C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51" creationId="{6025DC21-8D96-7C91-E5E4-20FDCB024B5A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54" creationId="{254C6BEE-17D2-1FBE-3E4B-8F7438539685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57" creationId="{3504537C-EF1C-8E6E-7130-6477FF279D3D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60" creationId="{A4A2E3D1-728B-7A56-41D8-119F3272367B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63" creationId="{46B8BD77-5A55-97A3-551F-BD4E5CCFE8CC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962" creationId="{D7E71559-82D9-5EFD-BEEF-7E7B87249ACF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965" creationId="{78B5D394-95E2-DADD-4339-283DAA1C7F7D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968" creationId="{90DB809F-C336-0387-7019-004B55D743A1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971" creationId="{EE38CD00-A512-602F-69F4-3F97F56236D2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974" creationId="{B76642E9-BD58-76BD-CB9E-6EFD532CB469}"/>
          </ac:grpSpMkLst>
        </pc:grpChg>
        <pc:grpChg chg="add mod">
          <ac:chgData name="De Cock Jitse" userId="9cc8e242-c866-4cc7-a24e-e9b48782583a" providerId="ADAL" clId="{2518181E-7B8E-4390-B55E-0CCFD3DA6949}" dt="2023-11-06T22:48:57.487" v="5550"/>
          <ac:grpSpMkLst>
            <pc:docMk/>
            <pc:sldMk cId="2106194566" sldId="368"/>
            <ac:grpSpMk id="977" creationId="{6A11FEBB-8C4C-2235-BE23-1CBC2A26EBEA}"/>
          </ac:grpSpMkLst>
        </pc:grp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37" creationId="{FF9E7394-9EA0-808E-6605-EA7E28AB52B0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38" creationId="{D74A4190-4239-5FE9-5324-BC38099259B7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39" creationId="{B9859084-2369-9BE6-825B-3CCAC07296FC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40" creationId="{A3E0EC2B-D182-72E5-98C3-2F115D5B42D4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41" creationId="{48D01EBC-D9D2-4624-F4E5-9DE6B787CB74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80" creationId="{D178343C-0127-8824-AA1B-69612161437A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81" creationId="{550719DF-DFBF-6B81-9FF2-C12DBA5F4900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82" creationId="{08324F45-7E74-7018-33EF-68815491CBEE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83" creationId="{489FE212-3CBC-8A32-2EB6-22979A85612C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84" creationId="{2DED851F-0A55-7DB8-BECD-1423FD9ACB48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85" creationId="{CD3FF093-FEE2-3E3F-F667-886DEB0A2CA2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86" creationId="{11793B59-1704-0181-21E9-3D0AC2EDB791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87" creationId="{51E18CEE-AF1E-6666-A678-81D5AAE94AD2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88" creationId="{D66B9469-6E0B-4D0D-0F24-8C42DA285B73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89" creationId="{8DF5D421-6589-25BD-290D-D7404CD25134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90" creationId="{B17E0A5A-01E6-FD5D-DC1C-57A3E3B276E1}"/>
          </ac:cxnSpMkLst>
        </pc:cxnChg>
        <pc:cxnChg chg="add mod">
          <ac:chgData name="De Cock Jitse" userId="9cc8e242-c866-4cc7-a24e-e9b48782583a" providerId="ADAL" clId="{2518181E-7B8E-4390-B55E-0CCFD3DA6949}" dt="2023-11-06T22:48:57.487" v="5550"/>
          <ac:cxnSpMkLst>
            <pc:docMk/>
            <pc:sldMk cId="2106194566" sldId="368"/>
            <ac:cxnSpMk id="991" creationId="{631EA6E3-DA1A-00F3-0383-DE701DF8F81D}"/>
          </ac:cxnSpMkLst>
        </pc:cxnChg>
      </pc:sldChg>
      <pc:sldChg chg="modSp add mod addCm modCm">
        <pc:chgData name="De Cock Jitse" userId="9cc8e242-c866-4cc7-a24e-e9b48782583a" providerId="ADAL" clId="{2518181E-7B8E-4390-B55E-0CCFD3DA6949}" dt="2023-11-05T23:10:39.018" v="4858"/>
        <pc:sldMkLst>
          <pc:docMk/>
          <pc:sldMk cId="2107850862" sldId="369"/>
        </pc:sldMkLst>
        <pc:spChg chg="mod">
          <ac:chgData name="De Cock Jitse" userId="9cc8e242-c866-4cc7-a24e-e9b48782583a" providerId="ADAL" clId="{2518181E-7B8E-4390-B55E-0CCFD3DA6949}" dt="2023-11-05T22:18:18.780" v="4369" actId="20577"/>
          <ac:spMkLst>
            <pc:docMk/>
            <pc:sldMk cId="2107850862" sldId="369"/>
            <ac:spMk id="856" creationId="{00000000-0000-0000-0000-000000000000}"/>
          </ac:spMkLst>
        </pc:spChg>
      </pc:sldChg>
      <pc:sldChg chg="modSp add mod">
        <pc:chgData name="De Cock Jitse" userId="9cc8e242-c866-4cc7-a24e-e9b48782583a" providerId="ADAL" clId="{2518181E-7B8E-4390-B55E-0CCFD3DA6949}" dt="2023-11-05T22:18:31.671" v="4393" actId="20577"/>
        <pc:sldMkLst>
          <pc:docMk/>
          <pc:sldMk cId="2062473120" sldId="370"/>
        </pc:sldMkLst>
        <pc:spChg chg="mod">
          <ac:chgData name="De Cock Jitse" userId="9cc8e242-c866-4cc7-a24e-e9b48782583a" providerId="ADAL" clId="{2518181E-7B8E-4390-B55E-0CCFD3DA6949}" dt="2023-11-05T22:18:31.671" v="4393" actId="20577"/>
          <ac:spMkLst>
            <pc:docMk/>
            <pc:sldMk cId="2062473120" sldId="370"/>
            <ac:spMk id="856" creationId="{00000000-0000-0000-0000-000000000000}"/>
          </ac:spMkLst>
        </pc:spChg>
      </pc:sldChg>
      <pc:sldChg chg="add del">
        <pc:chgData name="De Cock Jitse" userId="9cc8e242-c866-4cc7-a24e-e9b48782583a" providerId="ADAL" clId="{2518181E-7B8E-4390-B55E-0CCFD3DA6949}" dt="2023-11-06T23:26:19.814" v="5975" actId="47"/>
        <pc:sldMkLst>
          <pc:docMk/>
          <pc:sldMk cId="2579774943" sldId="371"/>
        </pc:sldMkLst>
      </pc:sldChg>
      <pc:sldChg chg="addSp delSp modSp add mod">
        <pc:chgData name="De Cock Jitse" userId="9cc8e242-c866-4cc7-a24e-e9b48782583a" providerId="ADAL" clId="{2518181E-7B8E-4390-B55E-0CCFD3DA6949}" dt="2023-11-06T22:46:03.348" v="5508" actId="14100"/>
        <pc:sldMkLst>
          <pc:docMk/>
          <pc:sldMk cId="4010660888" sldId="372"/>
        </pc:sldMkLst>
        <pc:spChg chg="mod">
          <ac:chgData name="De Cock Jitse" userId="9cc8e242-c866-4cc7-a24e-e9b48782583a" providerId="ADAL" clId="{2518181E-7B8E-4390-B55E-0CCFD3DA6949}" dt="2023-11-05T23:22:38.790" v="4895"/>
          <ac:spMkLst>
            <pc:docMk/>
            <pc:sldMk cId="4010660888" sldId="372"/>
            <ac:spMk id="45" creationId="{10690A74-C6A5-F023-2862-0567D746FD3D}"/>
          </ac:spMkLst>
        </pc:spChg>
        <pc:spChg chg="mod">
          <ac:chgData name="De Cock Jitse" userId="9cc8e242-c866-4cc7-a24e-e9b48782583a" providerId="ADAL" clId="{2518181E-7B8E-4390-B55E-0CCFD3DA6949}" dt="2023-11-05T23:22:38.790" v="4895"/>
          <ac:spMkLst>
            <pc:docMk/>
            <pc:sldMk cId="4010660888" sldId="372"/>
            <ac:spMk id="46" creationId="{4ADC92F4-42DB-145C-FB62-28948521E897}"/>
          </ac:spMkLst>
        </pc:spChg>
        <pc:spChg chg="mod">
          <ac:chgData name="De Cock Jitse" userId="9cc8e242-c866-4cc7-a24e-e9b48782583a" providerId="ADAL" clId="{2518181E-7B8E-4390-B55E-0CCFD3DA6949}" dt="2023-11-05T23:23:11.978" v="4898"/>
          <ac:spMkLst>
            <pc:docMk/>
            <pc:sldMk cId="4010660888" sldId="372"/>
            <ac:spMk id="49" creationId="{FF363642-3CEB-DCD1-5A39-FCC5CE62ECC6}"/>
          </ac:spMkLst>
        </pc:spChg>
        <pc:spChg chg="mod">
          <ac:chgData name="De Cock Jitse" userId="9cc8e242-c866-4cc7-a24e-e9b48782583a" providerId="ADAL" clId="{2518181E-7B8E-4390-B55E-0CCFD3DA6949}" dt="2023-11-05T23:23:11.978" v="4898"/>
          <ac:spMkLst>
            <pc:docMk/>
            <pc:sldMk cId="4010660888" sldId="372"/>
            <ac:spMk id="51" creationId="{5159F339-C6C3-ACE3-80A8-F373D18A1B0F}"/>
          </ac:spMkLst>
        </pc:spChg>
        <pc:spChg chg="mod">
          <ac:chgData name="De Cock Jitse" userId="9cc8e242-c866-4cc7-a24e-e9b48782583a" providerId="ADAL" clId="{2518181E-7B8E-4390-B55E-0CCFD3DA6949}" dt="2023-11-05T23:23:25.189" v="4907"/>
          <ac:spMkLst>
            <pc:docMk/>
            <pc:sldMk cId="4010660888" sldId="372"/>
            <ac:spMk id="54" creationId="{B515DBB4-215E-6F08-51EA-99F550DE42A3}"/>
          </ac:spMkLst>
        </pc:spChg>
        <pc:spChg chg="mod">
          <ac:chgData name="De Cock Jitse" userId="9cc8e242-c866-4cc7-a24e-e9b48782583a" providerId="ADAL" clId="{2518181E-7B8E-4390-B55E-0CCFD3DA6949}" dt="2023-11-05T23:23:25.189" v="4907"/>
          <ac:spMkLst>
            <pc:docMk/>
            <pc:sldMk cId="4010660888" sldId="372"/>
            <ac:spMk id="55" creationId="{54D601D8-E8FD-28DA-F838-BDED862DC87A}"/>
          </ac:spMkLst>
        </pc:spChg>
        <pc:spChg chg="mod">
          <ac:chgData name="De Cock Jitse" userId="9cc8e242-c866-4cc7-a24e-e9b48782583a" providerId="ADAL" clId="{2518181E-7B8E-4390-B55E-0CCFD3DA6949}" dt="2023-11-05T23:23:30.472" v="4909"/>
          <ac:spMkLst>
            <pc:docMk/>
            <pc:sldMk cId="4010660888" sldId="372"/>
            <ac:spMk id="58" creationId="{3D7E6F05-0C6C-874D-E77E-092CBC831CEC}"/>
          </ac:spMkLst>
        </pc:spChg>
        <pc:spChg chg="mod">
          <ac:chgData name="De Cock Jitse" userId="9cc8e242-c866-4cc7-a24e-e9b48782583a" providerId="ADAL" clId="{2518181E-7B8E-4390-B55E-0CCFD3DA6949}" dt="2023-11-05T23:23:30.472" v="4909"/>
          <ac:spMkLst>
            <pc:docMk/>
            <pc:sldMk cId="4010660888" sldId="372"/>
            <ac:spMk id="61" creationId="{7F346B1F-17B7-3B5F-7CDC-166C2F9216B3}"/>
          </ac:spMkLst>
        </pc:spChg>
        <pc:spChg chg="mod">
          <ac:chgData name="De Cock Jitse" userId="9cc8e242-c866-4cc7-a24e-e9b48782583a" providerId="ADAL" clId="{2518181E-7B8E-4390-B55E-0CCFD3DA6949}" dt="2023-11-06T22:44:08.324" v="5466" actId="1076"/>
          <ac:spMkLst>
            <pc:docMk/>
            <pc:sldMk cId="4010660888" sldId="372"/>
            <ac:spMk id="869" creationId="{00000000-0000-0000-0000-000000000000}"/>
          </ac:spMkLst>
        </pc:spChg>
        <pc:spChg chg="mod">
          <ac:chgData name="De Cock Jitse" userId="9cc8e242-c866-4cc7-a24e-e9b48782583a" providerId="ADAL" clId="{2518181E-7B8E-4390-B55E-0CCFD3DA6949}" dt="2023-11-05T23:23:34.571" v="4911"/>
          <ac:spMkLst>
            <pc:docMk/>
            <pc:sldMk cId="4010660888" sldId="372"/>
            <ac:spMk id="896" creationId="{4FA79557-3D52-25A4-5852-54AB79DD7664}"/>
          </ac:spMkLst>
        </pc:spChg>
        <pc:spChg chg="mod">
          <ac:chgData name="De Cock Jitse" userId="9cc8e242-c866-4cc7-a24e-e9b48782583a" providerId="ADAL" clId="{2518181E-7B8E-4390-B55E-0CCFD3DA6949}" dt="2023-11-05T23:23:34.571" v="4911"/>
          <ac:spMkLst>
            <pc:docMk/>
            <pc:sldMk cId="4010660888" sldId="372"/>
            <ac:spMk id="897" creationId="{AA8DB373-88FE-A189-7B83-8F67905AF99B}"/>
          </ac:spMkLst>
        </pc:spChg>
        <pc:spChg chg="mod">
          <ac:chgData name="De Cock Jitse" userId="9cc8e242-c866-4cc7-a24e-e9b48782583a" providerId="ADAL" clId="{2518181E-7B8E-4390-B55E-0CCFD3DA6949}" dt="2023-11-05T23:23:39.184" v="4913"/>
          <ac:spMkLst>
            <pc:docMk/>
            <pc:sldMk cId="4010660888" sldId="372"/>
            <ac:spMk id="899" creationId="{7CC54102-93A5-78E8-F5B2-B0F7B5123D26}"/>
          </ac:spMkLst>
        </pc:spChg>
        <pc:spChg chg="mod">
          <ac:chgData name="De Cock Jitse" userId="9cc8e242-c866-4cc7-a24e-e9b48782583a" providerId="ADAL" clId="{2518181E-7B8E-4390-B55E-0CCFD3DA6949}" dt="2023-11-05T23:23:39.184" v="4913"/>
          <ac:spMkLst>
            <pc:docMk/>
            <pc:sldMk cId="4010660888" sldId="372"/>
            <ac:spMk id="900" creationId="{ED15FEF6-BED9-33FD-0734-BD9B4A1A9473}"/>
          </ac:spMkLst>
        </pc:spChg>
        <pc:spChg chg="mod">
          <ac:chgData name="De Cock Jitse" userId="9cc8e242-c866-4cc7-a24e-e9b48782583a" providerId="ADAL" clId="{2518181E-7B8E-4390-B55E-0CCFD3DA6949}" dt="2023-11-05T23:23:48.090" v="4915"/>
          <ac:spMkLst>
            <pc:docMk/>
            <pc:sldMk cId="4010660888" sldId="372"/>
            <ac:spMk id="902" creationId="{A8299329-5070-C6DB-9AED-B84EA623795E}"/>
          </ac:spMkLst>
        </pc:spChg>
        <pc:spChg chg="mod">
          <ac:chgData name="De Cock Jitse" userId="9cc8e242-c866-4cc7-a24e-e9b48782583a" providerId="ADAL" clId="{2518181E-7B8E-4390-B55E-0CCFD3DA6949}" dt="2023-11-05T23:23:48.090" v="4915"/>
          <ac:spMkLst>
            <pc:docMk/>
            <pc:sldMk cId="4010660888" sldId="372"/>
            <ac:spMk id="903" creationId="{25550062-8F82-48E2-1407-E46202B0CC55}"/>
          </ac:spMkLst>
        </pc:spChg>
        <pc:spChg chg="mod">
          <ac:chgData name="De Cock Jitse" userId="9cc8e242-c866-4cc7-a24e-e9b48782583a" providerId="ADAL" clId="{2518181E-7B8E-4390-B55E-0CCFD3DA6949}" dt="2023-11-05T23:23:54.277" v="4917"/>
          <ac:spMkLst>
            <pc:docMk/>
            <pc:sldMk cId="4010660888" sldId="372"/>
            <ac:spMk id="905" creationId="{903BB88E-15DC-4C0D-E9C8-6FA462B55BEA}"/>
          </ac:spMkLst>
        </pc:spChg>
        <pc:spChg chg="mod">
          <ac:chgData name="De Cock Jitse" userId="9cc8e242-c866-4cc7-a24e-e9b48782583a" providerId="ADAL" clId="{2518181E-7B8E-4390-B55E-0CCFD3DA6949}" dt="2023-11-05T23:23:54.277" v="4917"/>
          <ac:spMkLst>
            <pc:docMk/>
            <pc:sldMk cId="4010660888" sldId="372"/>
            <ac:spMk id="906" creationId="{3EFE3A57-33B0-CDCA-74F8-42A4D96CDA63}"/>
          </ac:spMkLst>
        </pc:spChg>
        <pc:spChg chg="mod">
          <ac:chgData name="De Cock Jitse" userId="9cc8e242-c866-4cc7-a24e-e9b48782583a" providerId="ADAL" clId="{2518181E-7B8E-4390-B55E-0CCFD3DA6949}" dt="2023-11-05T23:23:57.405" v="4918"/>
          <ac:spMkLst>
            <pc:docMk/>
            <pc:sldMk cId="4010660888" sldId="372"/>
            <ac:spMk id="908" creationId="{0DF6A6B3-5DA4-B82C-335F-3D73ABEF2427}"/>
          </ac:spMkLst>
        </pc:spChg>
        <pc:spChg chg="mod">
          <ac:chgData name="De Cock Jitse" userId="9cc8e242-c866-4cc7-a24e-e9b48782583a" providerId="ADAL" clId="{2518181E-7B8E-4390-B55E-0CCFD3DA6949}" dt="2023-11-05T23:23:57.405" v="4918"/>
          <ac:spMkLst>
            <pc:docMk/>
            <pc:sldMk cId="4010660888" sldId="372"/>
            <ac:spMk id="909" creationId="{E2516DD8-02DB-BE52-1B73-366AD3D308B3}"/>
          </ac:spMkLst>
        </pc:spChg>
        <pc:spChg chg="mod">
          <ac:chgData name="De Cock Jitse" userId="9cc8e242-c866-4cc7-a24e-e9b48782583a" providerId="ADAL" clId="{2518181E-7B8E-4390-B55E-0CCFD3DA6949}" dt="2023-11-05T23:24:01.567" v="4920"/>
          <ac:spMkLst>
            <pc:docMk/>
            <pc:sldMk cId="4010660888" sldId="372"/>
            <ac:spMk id="911" creationId="{760FB9E0-517E-10BC-AED0-95D4D159615D}"/>
          </ac:spMkLst>
        </pc:spChg>
        <pc:spChg chg="mod">
          <ac:chgData name="De Cock Jitse" userId="9cc8e242-c866-4cc7-a24e-e9b48782583a" providerId="ADAL" clId="{2518181E-7B8E-4390-B55E-0CCFD3DA6949}" dt="2023-11-05T23:24:01.567" v="4920"/>
          <ac:spMkLst>
            <pc:docMk/>
            <pc:sldMk cId="4010660888" sldId="372"/>
            <ac:spMk id="912" creationId="{60F51A98-706D-7F2F-C9C5-5F8F1AFC7911}"/>
          </ac:spMkLst>
        </pc:spChg>
        <pc:spChg chg="mod">
          <ac:chgData name="De Cock Jitse" userId="9cc8e242-c866-4cc7-a24e-e9b48782583a" providerId="ADAL" clId="{2518181E-7B8E-4390-B55E-0CCFD3DA6949}" dt="2023-11-05T23:24:09.985" v="4922"/>
          <ac:spMkLst>
            <pc:docMk/>
            <pc:sldMk cId="4010660888" sldId="372"/>
            <ac:spMk id="914" creationId="{C6019C24-AE38-3063-F898-323F32FEF9E2}"/>
          </ac:spMkLst>
        </pc:spChg>
        <pc:spChg chg="mod">
          <ac:chgData name="De Cock Jitse" userId="9cc8e242-c866-4cc7-a24e-e9b48782583a" providerId="ADAL" clId="{2518181E-7B8E-4390-B55E-0CCFD3DA6949}" dt="2023-11-05T23:24:09.985" v="4922"/>
          <ac:spMkLst>
            <pc:docMk/>
            <pc:sldMk cId="4010660888" sldId="372"/>
            <ac:spMk id="915" creationId="{CF0DFA20-2F64-0BA2-B0CD-9D1E625DF477}"/>
          </ac:spMkLst>
        </pc:spChg>
        <pc:spChg chg="mod">
          <ac:chgData name="De Cock Jitse" userId="9cc8e242-c866-4cc7-a24e-e9b48782583a" providerId="ADAL" clId="{2518181E-7B8E-4390-B55E-0CCFD3DA6949}" dt="2023-11-05T23:24:16.895" v="4924"/>
          <ac:spMkLst>
            <pc:docMk/>
            <pc:sldMk cId="4010660888" sldId="372"/>
            <ac:spMk id="917" creationId="{609A660A-BD37-EA06-C860-CEC98A714E36}"/>
          </ac:spMkLst>
        </pc:spChg>
        <pc:spChg chg="mod">
          <ac:chgData name="De Cock Jitse" userId="9cc8e242-c866-4cc7-a24e-e9b48782583a" providerId="ADAL" clId="{2518181E-7B8E-4390-B55E-0CCFD3DA6949}" dt="2023-11-05T23:24:16.895" v="4924"/>
          <ac:spMkLst>
            <pc:docMk/>
            <pc:sldMk cId="4010660888" sldId="372"/>
            <ac:spMk id="918" creationId="{0499D6B7-C2E5-D14F-8318-B7E171FD953C}"/>
          </ac:spMkLst>
        </pc:spChg>
        <pc:spChg chg="mod">
          <ac:chgData name="De Cock Jitse" userId="9cc8e242-c866-4cc7-a24e-e9b48782583a" providerId="ADAL" clId="{2518181E-7B8E-4390-B55E-0CCFD3DA6949}" dt="2023-11-05T23:24:21.055" v="4926"/>
          <ac:spMkLst>
            <pc:docMk/>
            <pc:sldMk cId="4010660888" sldId="372"/>
            <ac:spMk id="920" creationId="{3E8A84A5-DD5B-8169-E9EA-287165F09043}"/>
          </ac:spMkLst>
        </pc:spChg>
        <pc:spChg chg="mod">
          <ac:chgData name="De Cock Jitse" userId="9cc8e242-c866-4cc7-a24e-e9b48782583a" providerId="ADAL" clId="{2518181E-7B8E-4390-B55E-0CCFD3DA6949}" dt="2023-11-05T23:24:21.055" v="4926"/>
          <ac:spMkLst>
            <pc:docMk/>
            <pc:sldMk cId="4010660888" sldId="372"/>
            <ac:spMk id="921" creationId="{AFE3E567-8947-D939-38DA-6A28B9195B66}"/>
          </ac:spMkLst>
        </pc:spChg>
        <pc:spChg chg="mod">
          <ac:chgData name="De Cock Jitse" userId="9cc8e242-c866-4cc7-a24e-e9b48782583a" providerId="ADAL" clId="{2518181E-7B8E-4390-B55E-0CCFD3DA6949}" dt="2023-11-05T23:24:23.309" v="4927"/>
          <ac:spMkLst>
            <pc:docMk/>
            <pc:sldMk cId="4010660888" sldId="372"/>
            <ac:spMk id="923" creationId="{2299BA05-DC86-1AE2-655E-35F5237985E3}"/>
          </ac:spMkLst>
        </pc:spChg>
        <pc:spChg chg="mod">
          <ac:chgData name="De Cock Jitse" userId="9cc8e242-c866-4cc7-a24e-e9b48782583a" providerId="ADAL" clId="{2518181E-7B8E-4390-B55E-0CCFD3DA6949}" dt="2023-11-05T23:24:23.309" v="4927"/>
          <ac:spMkLst>
            <pc:docMk/>
            <pc:sldMk cId="4010660888" sldId="372"/>
            <ac:spMk id="924" creationId="{C58FF3A2-E82E-E517-FE29-70EEFB2F4490}"/>
          </ac:spMkLst>
        </pc:spChg>
        <pc:spChg chg="mod">
          <ac:chgData name="De Cock Jitse" userId="9cc8e242-c866-4cc7-a24e-e9b48782583a" providerId="ADAL" clId="{2518181E-7B8E-4390-B55E-0CCFD3DA6949}" dt="2023-11-05T23:24:26.159" v="4928"/>
          <ac:spMkLst>
            <pc:docMk/>
            <pc:sldMk cId="4010660888" sldId="372"/>
            <ac:spMk id="926" creationId="{BA13D971-A102-0053-2EF1-38163F6B20CE}"/>
          </ac:spMkLst>
        </pc:spChg>
        <pc:spChg chg="mod">
          <ac:chgData name="De Cock Jitse" userId="9cc8e242-c866-4cc7-a24e-e9b48782583a" providerId="ADAL" clId="{2518181E-7B8E-4390-B55E-0CCFD3DA6949}" dt="2023-11-05T23:24:26.159" v="4928"/>
          <ac:spMkLst>
            <pc:docMk/>
            <pc:sldMk cId="4010660888" sldId="372"/>
            <ac:spMk id="927" creationId="{97799C6B-8A58-A925-BF4F-9C0919A93D8C}"/>
          </ac:spMkLst>
        </pc:spChg>
        <pc:grpChg chg="add del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2" creationId="{01025648-2C98-31E6-F814-CDB3E4B0417B}"/>
          </ac:grpSpMkLst>
        </pc:grpChg>
        <pc:grpChg chg="add del">
          <ac:chgData name="De Cock Jitse" userId="9cc8e242-c866-4cc7-a24e-e9b48782583a" providerId="ADAL" clId="{2518181E-7B8E-4390-B55E-0CCFD3DA6949}" dt="2023-11-05T23:23:17.738" v="4900" actId="478"/>
          <ac:grpSpMkLst>
            <pc:docMk/>
            <pc:sldMk cId="4010660888" sldId="372"/>
            <ac:grpSpMk id="5" creationId="{4013C0F4-3230-0282-6200-6F3D07A4D049}"/>
          </ac:grpSpMkLst>
        </pc:grpChg>
        <pc:grpChg chg="add del mod">
          <ac:chgData name="De Cock Jitse" userId="9cc8e242-c866-4cc7-a24e-e9b48782583a" providerId="ADAL" clId="{2518181E-7B8E-4390-B55E-0CCFD3DA6949}" dt="2023-11-06T22:46:03.348" v="5508" actId="14100"/>
          <ac:grpSpMkLst>
            <pc:docMk/>
            <pc:sldMk cId="4010660888" sldId="372"/>
            <ac:grpSpMk id="8" creationId="{3F7AD07E-DD61-DC36-0E56-10D01ED69F4A}"/>
          </ac:grpSpMkLst>
        </pc:grpChg>
        <pc:grpChg chg="add del">
          <ac:chgData name="De Cock Jitse" userId="9cc8e242-c866-4cc7-a24e-e9b48782583a" providerId="ADAL" clId="{2518181E-7B8E-4390-B55E-0CCFD3DA6949}" dt="2023-11-05T23:23:20.840" v="4904" actId="478"/>
          <ac:grpSpMkLst>
            <pc:docMk/>
            <pc:sldMk cId="4010660888" sldId="372"/>
            <ac:grpSpMk id="11" creationId="{848F8E4B-A118-2E11-47EF-C9557D4206E5}"/>
          </ac:grpSpMkLst>
        </pc:grpChg>
        <pc:grpChg chg="add del">
          <ac:chgData name="De Cock Jitse" userId="9cc8e242-c866-4cc7-a24e-e9b48782583a" providerId="ADAL" clId="{2518181E-7B8E-4390-B55E-0CCFD3DA6949}" dt="2023-11-05T23:23:21.313" v="4905" actId="478"/>
          <ac:grpSpMkLst>
            <pc:docMk/>
            <pc:sldMk cId="4010660888" sldId="372"/>
            <ac:grpSpMk id="14" creationId="{AF3AE906-80D7-37E8-10FE-80EAEF6000EC}"/>
          </ac:grpSpMkLst>
        </pc:grpChg>
        <pc:grpChg chg="add del">
          <ac:chgData name="De Cock Jitse" userId="9cc8e242-c866-4cc7-a24e-e9b48782583a" providerId="ADAL" clId="{2518181E-7B8E-4390-B55E-0CCFD3DA6949}" dt="2023-11-05T23:23:20.327" v="4903" actId="478"/>
          <ac:grpSpMkLst>
            <pc:docMk/>
            <pc:sldMk cId="4010660888" sldId="372"/>
            <ac:grpSpMk id="17" creationId="{88D20BF1-87A2-CC1B-AC7D-77315E938341}"/>
          </ac:grpSpMkLst>
        </pc:grpChg>
        <pc:grpChg chg="add del">
          <ac:chgData name="De Cock Jitse" userId="9cc8e242-c866-4cc7-a24e-e9b48782583a" providerId="ADAL" clId="{2518181E-7B8E-4390-B55E-0CCFD3DA6949}" dt="2023-11-05T23:23:19.334" v="4901" actId="478"/>
          <ac:grpSpMkLst>
            <pc:docMk/>
            <pc:sldMk cId="4010660888" sldId="372"/>
            <ac:grpSpMk id="20" creationId="{458A4EB6-6AE9-C252-3BF9-D379B030611D}"/>
          </ac:grpSpMkLst>
        </pc:grpChg>
        <pc:grpChg chg="add del">
          <ac:chgData name="De Cock Jitse" userId="9cc8e242-c866-4cc7-a24e-e9b48782583a" providerId="ADAL" clId="{2518181E-7B8E-4390-B55E-0CCFD3DA6949}" dt="2023-11-05T23:23:17.738" v="4900" actId="478"/>
          <ac:grpSpMkLst>
            <pc:docMk/>
            <pc:sldMk cId="4010660888" sldId="372"/>
            <ac:grpSpMk id="23" creationId="{DDF9D7AF-8A99-7E67-BF49-F9E8062400F9}"/>
          </ac:grpSpMkLst>
        </pc:grpChg>
        <pc:grpChg chg="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26" creationId="{85BC9FB7-0056-79DA-0AD2-3AAF038F6010}"/>
          </ac:grpSpMkLst>
        </pc:grpChg>
        <pc:grpChg chg="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29" creationId="{537A59FC-5550-A91D-9F95-6ED72A810065}"/>
          </ac:grpSpMkLst>
        </pc:grpChg>
        <pc:grpChg chg="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32" creationId="{D8D2A0BD-6DB5-BA57-DEDF-688D5BD19013}"/>
          </ac:grpSpMkLst>
        </pc:grpChg>
        <pc:grpChg chg="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35" creationId="{4843FF68-3A49-8974-52FB-51BAE8BDCB42}"/>
          </ac:grpSpMkLst>
        </pc:grpChg>
        <pc:grpChg chg="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38" creationId="{22A35BCA-BFB2-BE34-4050-086F5151FE53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43" creationId="{118C9A07-F568-09E8-AE30-D31A681D95CB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48" creationId="{2A735CED-D94A-AED1-97D6-43881E0500CD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52" creationId="{E7B23A37-4F31-F71B-81F8-2DA6711552AB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57" creationId="{8E1F0DDC-699C-5E4D-B744-84A771868327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62" creationId="{417F4A08-FDF9-F0B1-0C12-33725F131EFA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898" creationId="{7A36C24C-90D4-9F44-E8B7-DE6FA5369E4E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901" creationId="{AE038AF7-6B3D-6D90-EC18-58C49488AC94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904" creationId="{5DF85604-6526-804E-1822-0B51B6DBD252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907" creationId="{FDC214A1-3852-D755-4849-3DA5EAF7AC4E}"/>
          </ac:grpSpMkLst>
        </pc:grpChg>
        <pc:grpChg chg="add mod">
          <ac:chgData name="De Cock Jitse" userId="9cc8e242-c866-4cc7-a24e-e9b48782583a" providerId="ADAL" clId="{2518181E-7B8E-4390-B55E-0CCFD3DA6949}" dt="2023-11-06T22:42:08.250" v="5410" actId="1076"/>
          <ac:grpSpMkLst>
            <pc:docMk/>
            <pc:sldMk cId="4010660888" sldId="372"/>
            <ac:grpSpMk id="910" creationId="{63C33C7E-DB11-9E88-2134-103DC61D9B79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913" creationId="{5D59550D-A8AC-2671-AD4E-22E512134914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916" creationId="{6331C61B-3F0C-BE21-191B-FD124B55D336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919" creationId="{2917B196-07C2-9DFE-2E63-C956FA49FD7F}"/>
          </ac:grpSpMkLst>
        </pc:grpChg>
        <pc:grpChg chg="add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922" creationId="{2DD9F380-70EA-80D5-75E5-D65DF13E3476}"/>
          </ac:grpSpMkLst>
        </pc:grpChg>
        <pc:grpChg chg="add del mod">
          <ac:chgData name="De Cock Jitse" userId="9cc8e242-c866-4cc7-a24e-e9b48782583a" providerId="ADAL" clId="{2518181E-7B8E-4390-B55E-0CCFD3DA6949}" dt="2023-11-05T23:24:27.464" v="4929" actId="478"/>
          <ac:grpSpMkLst>
            <pc:docMk/>
            <pc:sldMk cId="4010660888" sldId="372"/>
            <ac:grpSpMk id="925" creationId="{96DC71F7-62E5-1742-3373-CB5932FAC5DD}"/>
          </ac:grpSpMkLst>
        </pc:grpChg>
        <pc:grpChg chg="add del mod">
          <ac:chgData name="De Cock Jitse" userId="9cc8e242-c866-4cc7-a24e-e9b48782583a" providerId="ADAL" clId="{2518181E-7B8E-4390-B55E-0CCFD3DA6949}" dt="2023-11-05T23:24:48.039" v="4931" actId="1076"/>
          <ac:grpSpMkLst>
            <pc:docMk/>
            <pc:sldMk cId="4010660888" sldId="372"/>
            <ac:grpSpMk id="940" creationId="{00000000-0000-0000-0000-000000000000}"/>
          </ac:grpSpMkLst>
        </pc:grpChg>
        <pc:cxnChg chg="add del mod">
          <ac:chgData name="De Cock Jitse" userId="9cc8e242-c866-4cc7-a24e-e9b48782583a" providerId="ADAL" clId="{2518181E-7B8E-4390-B55E-0CCFD3DA6949}" dt="2023-11-05T23:20:25.877" v="4874" actId="478"/>
          <ac:cxnSpMkLst>
            <pc:docMk/>
            <pc:sldMk cId="4010660888" sldId="372"/>
            <ac:cxnSpMk id="41" creationId="{9423FD4A-75D8-1565-D7B3-A87E2E620FBB}"/>
          </ac:cxnSpMkLst>
        </pc:cxnChg>
        <pc:cxnChg chg="add del mod">
          <ac:chgData name="De Cock Jitse" userId="9cc8e242-c866-4cc7-a24e-e9b48782583a" providerId="ADAL" clId="{2518181E-7B8E-4390-B55E-0CCFD3DA6949}" dt="2023-11-05T23:22:30.149" v="4889" actId="478"/>
          <ac:cxnSpMkLst>
            <pc:docMk/>
            <pc:sldMk cId="4010660888" sldId="372"/>
            <ac:cxnSpMk id="44" creationId="{D7FE5AEB-B28B-D71E-E050-D446A8754FC2}"/>
          </ac:cxnSpMkLst>
        </pc:cxnChg>
        <pc:cxnChg chg="add del mod">
          <ac:chgData name="De Cock Jitse" userId="9cc8e242-c866-4cc7-a24e-e9b48782583a" providerId="ADAL" clId="{2518181E-7B8E-4390-B55E-0CCFD3DA6949}" dt="2023-11-05T23:22:31.166" v="4890" actId="478"/>
          <ac:cxnSpMkLst>
            <pc:docMk/>
            <pc:sldMk cId="4010660888" sldId="372"/>
            <ac:cxnSpMk id="47" creationId="{74BF0EEE-D578-ABCE-91B9-4D1A3F6B5ECF}"/>
          </ac:cxnSpMkLst>
        </pc:cxnChg>
        <pc:cxnChg chg="add del mod">
          <ac:chgData name="De Cock Jitse" userId="9cc8e242-c866-4cc7-a24e-e9b48782583a" providerId="ADAL" clId="{2518181E-7B8E-4390-B55E-0CCFD3DA6949}" dt="2023-11-05T23:22:32.396" v="4892" actId="478"/>
          <ac:cxnSpMkLst>
            <pc:docMk/>
            <pc:sldMk cId="4010660888" sldId="372"/>
            <ac:cxnSpMk id="50" creationId="{30CFBBBE-8498-D5DA-EFF3-F761E7282324}"/>
          </ac:cxnSpMkLst>
        </pc:cxnChg>
        <pc:cxnChg chg="add del mod">
          <ac:chgData name="De Cock Jitse" userId="9cc8e242-c866-4cc7-a24e-e9b48782583a" providerId="ADAL" clId="{2518181E-7B8E-4390-B55E-0CCFD3DA6949}" dt="2023-11-05T23:22:31.859" v="4891" actId="478"/>
          <ac:cxnSpMkLst>
            <pc:docMk/>
            <pc:sldMk cId="4010660888" sldId="372"/>
            <ac:cxnSpMk id="53" creationId="{EEA8BB24-0B86-5F55-1C1F-074E535ED6F7}"/>
          </ac:cxnSpMkLst>
        </pc:cxnChg>
        <pc:cxnChg chg="add del mod">
          <ac:chgData name="De Cock Jitse" userId="9cc8e242-c866-4cc7-a24e-e9b48782583a" providerId="ADAL" clId="{2518181E-7B8E-4390-B55E-0CCFD3DA6949}" dt="2023-11-05T23:23:17.738" v="4900" actId="478"/>
          <ac:cxnSpMkLst>
            <pc:docMk/>
            <pc:sldMk cId="4010660888" sldId="372"/>
            <ac:cxnSpMk id="56" creationId="{D2DB4776-7618-7288-0103-EE58F9858B45}"/>
          </ac:cxnSpMkLst>
        </pc:cxnChg>
        <pc:cxnChg chg="add del">
          <ac:chgData name="De Cock Jitse" userId="9cc8e242-c866-4cc7-a24e-e9b48782583a" providerId="ADAL" clId="{2518181E-7B8E-4390-B55E-0CCFD3DA6949}" dt="2023-11-05T23:23:19.941" v="4902" actId="478"/>
          <ac:cxnSpMkLst>
            <pc:docMk/>
            <pc:sldMk cId="4010660888" sldId="372"/>
            <ac:cxnSpMk id="59" creationId="{B78DEB7A-C162-977E-E971-81FD662A2545}"/>
          </ac:cxnSpMkLst>
        </pc:cxnChg>
        <pc:cxnChg chg="add del mod">
          <ac:chgData name="De Cock Jitse" userId="9cc8e242-c866-4cc7-a24e-e9b48782583a" providerId="ADAL" clId="{2518181E-7B8E-4390-B55E-0CCFD3DA6949}" dt="2023-11-05T23:23:17.738" v="4900" actId="478"/>
          <ac:cxnSpMkLst>
            <pc:docMk/>
            <pc:sldMk cId="4010660888" sldId="372"/>
            <ac:cxnSpMk id="60" creationId="{9BBBF7B6-C689-E891-8EE1-93612B065791}"/>
          </ac:cxnSpMkLst>
        </pc:cxnChg>
        <pc:cxnChg chg="add del mod">
          <ac:chgData name="De Cock Jitse" userId="9cc8e242-c866-4cc7-a24e-e9b48782583a" providerId="ADAL" clId="{2518181E-7B8E-4390-B55E-0CCFD3DA6949}" dt="2023-11-05T23:24:48.039" v="4931" actId="1076"/>
          <ac:cxnSpMkLst>
            <pc:docMk/>
            <pc:sldMk cId="4010660888" sldId="372"/>
            <ac:cxnSpMk id="63" creationId="{23DFD427-4D70-8556-45C2-67EF0151CFB6}"/>
          </ac:cxnSpMkLst>
        </pc:cxnChg>
        <pc:cxnChg chg="add mod">
          <ac:chgData name="De Cock Jitse" userId="9cc8e242-c866-4cc7-a24e-e9b48782583a" providerId="ADAL" clId="{2518181E-7B8E-4390-B55E-0CCFD3DA6949}" dt="2023-11-06T22:46:03.348" v="5508" actId="14100"/>
          <ac:cxnSpMkLst>
            <pc:docMk/>
            <pc:sldMk cId="4010660888" sldId="372"/>
            <ac:cxnSpMk id="928" creationId="{10129D8C-7B90-E911-02CB-0A5C6D95322B}"/>
          </ac:cxnSpMkLst>
        </pc:cxnChg>
        <pc:cxnChg chg="add mod">
          <ac:chgData name="De Cock Jitse" userId="9cc8e242-c866-4cc7-a24e-e9b48782583a" providerId="ADAL" clId="{2518181E-7B8E-4390-B55E-0CCFD3DA6949}" dt="2023-11-05T23:25:40.045" v="4939" actId="1076"/>
          <ac:cxnSpMkLst>
            <pc:docMk/>
            <pc:sldMk cId="4010660888" sldId="372"/>
            <ac:cxnSpMk id="931" creationId="{7B79BFA0-5D91-5257-99C2-B9465C23FAD8}"/>
          </ac:cxnSpMkLst>
        </pc:cxnChg>
        <pc:cxnChg chg="add mod">
          <ac:chgData name="De Cock Jitse" userId="9cc8e242-c866-4cc7-a24e-e9b48782583a" providerId="ADAL" clId="{2518181E-7B8E-4390-B55E-0CCFD3DA6949}" dt="2023-11-05T23:26:53.538" v="4943" actId="14100"/>
          <ac:cxnSpMkLst>
            <pc:docMk/>
            <pc:sldMk cId="4010660888" sldId="372"/>
            <ac:cxnSpMk id="934" creationId="{77E324EE-0F28-F243-CFC5-5D08BBFE8A05}"/>
          </ac:cxnSpMkLst>
        </pc:cxnChg>
        <pc:cxnChg chg="add mod">
          <ac:chgData name="De Cock Jitse" userId="9cc8e242-c866-4cc7-a24e-e9b48782583a" providerId="ADAL" clId="{2518181E-7B8E-4390-B55E-0CCFD3DA6949}" dt="2023-11-05T23:27:06.594" v="4947" actId="14100"/>
          <ac:cxnSpMkLst>
            <pc:docMk/>
            <pc:sldMk cId="4010660888" sldId="372"/>
            <ac:cxnSpMk id="937" creationId="{F9275A91-45B8-2763-7201-7942A5573346}"/>
          </ac:cxnSpMkLst>
        </pc:cxnChg>
        <pc:cxnChg chg="add mod">
          <ac:chgData name="De Cock Jitse" userId="9cc8e242-c866-4cc7-a24e-e9b48782583a" providerId="ADAL" clId="{2518181E-7B8E-4390-B55E-0CCFD3DA6949}" dt="2023-11-05T23:27:28.947" v="4954" actId="14100"/>
          <ac:cxnSpMkLst>
            <pc:docMk/>
            <pc:sldMk cId="4010660888" sldId="372"/>
            <ac:cxnSpMk id="943" creationId="{7D7A624B-DE96-A821-8A52-57DE6BE51026}"/>
          </ac:cxnSpMkLst>
        </pc:cxnChg>
        <pc:cxnChg chg="add mod">
          <ac:chgData name="De Cock Jitse" userId="9cc8e242-c866-4cc7-a24e-e9b48782583a" providerId="ADAL" clId="{2518181E-7B8E-4390-B55E-0CCFD3DA6949}" dt="2023-11-05T23:27:21.080" v="4952" actId="14100"/>
          <ac:cxnSpMkLst>
            <pc:docMk/>
            <pc:sldMk cId="4010660888" sldId="372"/>
            <ac:cxnSpMk id="944" creationId="{25A25EF7-AEBD-2C90-6639-3D04F61BFE16}"/>
          </ac:cxnSpMkLst>
        </pc:cxnChg>
        <pc:cxnChg chg="add mod">
          <ac:chgData name="De Cock Jitse" userId="9cc8e242-c866-4cc7-a24e-e9b48782583a" providerId="ADAL" clId="{2518181E-7B8E-4390-B55E-0CCFD3DA6949}" dt="2023-11-05T23:27:33.235" v="4957" actId="14100"/>
          <ac:cxnSpMkLst>
            <pc:docMk/>
            <pc:sldMk cId="4010660888" sldId="372"/>
            <ac:cxnSpMk id="949" creationId="{63D99A24-A917-93E7-3671-EA0653C74918}"/>
          </ac:cxnSpMkLst>
        </pc:cxnChg>
        <pc:cxnChg chg="add mod">
          <ac:chgData name="De Cock Jitse" userId="9cc8e242-c866-4cc7-a24e-e9b48782583a" providerId="ADAL" clId="{2518181E-7B8E-4390-B55E-0CCFD3DA6949}" dt="2023-11-05T23:27:36.898" v="4959" actId="14100"/>
          <ac:cxnSpMkLst>
            <pc:docMk/>
            <pc:sldMk cId="4010660888" sldId="372"/>
            <ac:cxnSpMk id="952" creationId="{CA75524C-EC72-B25D-BCA0-193995AC29D0}"/>
          </ac:cxnSpMkLst>
        </pc:cxnChg>
        <pc:cxnChg chg="add mod">
          <ac:chgData name="De Cock Jitse" userId="9cc8e242-c866-4cc7-a24e-e9b48782583a" providerId="ADAL" clId="{2518181E-7B8E-4390-B55E-0CCFD3DA6949}" dt="2023-11-05T23:27:50.368" v="4962" actId="14100"/>
          <ac:cxnSpMkLst>
            <pc:docMk/>
            <pc:sldMk cId="4010660888" sldId="372"/>
            <ac:cxnSpMk id="954" creationId="{4050134E-2CCE-BC96-B9A5-1E89ECAEEC40}"/>
          </ac:cxnSpMkLst>
        </pc:cxnChg>
        <pc:cxnChg chg="add mod">
          <ac:chgData name="De Cock Jitse" userId="9cc8e242-c866-4cc7-a24e-e9b48782583a" providerId="ADAL" clId="{2518181E-7B8E-4390-B55E-0CCFD3DA6949}" dt="2023-11-06T22:42:08.250" v="5410" actId="1076"/>
          <ac:cxnSpMkLst>
            <pc:docMk/>
            <pc:sldMk cId="4010660888" sldId="372"/>
            <ac:cxnSpMk id="957" creationId="{6291CE97-E2F9-2386-EC93-8614CE8B83DE}"/>
          </ac:cxnSpMkLst>
        </pc:cxnChg>
        <pc:cxnChg chg="add mod">
          <ac:chgData name="De Cock Jitse" userId="9cc8e242-c866-4cc7-a24e-e9b48782583a" providerId="ADAL" clId="{2518181E-7B8E-4390-B55E-0CCFD3DA6949}" dt="2023-11-05T23:28:09.864" v="4968" actId="14100"/>
          <ac:cxnSpMkLst>
            <pc:docMk/>
            <pc:sldMk cId="4010660888" sldId="372"/>
            <ac:cxnSpMk id="960" creationId="{CC649D50-2EB5-14BA-3E7D-CB5B30C7FF1B}"/>
          </ac:cxnSpMkLst>
        </pc:cxnChg>
        <pc:cxnChg chg="add del mod">
          <ac:chgData name="De Cock Jitse" userId="9cc8e242-c866-4cc7-a24e-e9b48782583a" providerId="ADAL" clId="{2518181E-7B8E-4390-B55E-0CCFD3DA6949}" dt="2023-11-05T23:24:48.039" v="4931" actId="1076"/>
          <ac:cxnSpMkLst>
            <pc:docMk/>
            <pc:sldMk cId="4010660888" sldId="372"/>
            <ac:cxnSpMk id="999" creationId="{95093D90-F451-11EC-EB42-6D45993C15DB}"/>
          </ac:cxnSpMkLst>
        </pc:cxnChg>
        <pc:cxnChg chg="add del mod">
          <ac:chgData name="De Cock Jitse" userId="9cc8e242-c866-4cc7-a24e-e9b48782583a" providerId="ADAL" clId="{2518181E-7B8E-4390-B55E-0CCFD3DA6949}" dt="2023-11-05T23:24:48.039" v="4931" actId="1076"/>
          <ac:cxnSpMkLst>
            <pc:docMk/>
            <pc:sldMk cId="4010660888" sldId="372"/>
            <ac:cxnSpMk id="1002" creationId="{4FA9305A-4E01-29B7-890B-754E7B7CD2B9}"/>
          </ac:cxnSpMkLst>
        </pc:cxnChg>
        <pc:cxnChg chg="add del mod">
          <ac:chgData name="De Cock Jitse" userId="9cc8e242-c866-4cc7-a24e-e9b48782583a" providerId="ADAL" clId="{2518181E-7B8E-4390-B55E-0CCFD3DA6949}" dt="2023-11-05T23:24:48.039" v="4931" actId="1076"/>
          <ac:cxnSpMkLst>
            <pc:docMk/>
            <pc:sldMk cId="4010660888" sldId="372"/>
            <ac:cxnSpMk id="1005" creationId="{C57D78B2-F8FD-70DA-09D9-63EB5C0135E1}"/>
          </ac:cxnSpMkLst>
        </pc:cxnChg>
        <pc:cxnChg chg="add del mod">
          <ac:chgData name="De Cock Jitse" userId="9cc8e242-c866-4cc7-a24e-e9b48782583a" providerId="ADAL" clId="{2518181E-7B8E-4390-B55E-0CCFD3DA6949}" dt="2023-11-05T23:24:48.039" v="4931" actId="1076"/>
          <ac:cxnSpMkLst>
            <pc:docMk/>
            <pc:sldMk cId="4010660888" sldId="372"/>
            <ac:cxnSpMk id="1008" creationId="{F054F873-F73F-FBA9-0D39-445BC3FF40B5}"/>
          </ac:cxnSpMkLst>
        </pc:cxnChg>
        <pc:cxnChg chg="add del mod">
          <ac:chgData name="De Cock Jitse" userId="9cc8e242-c866-4cc7-a24e-e9b48782583a" providerId="ADAL" clId="{2518181E-7B8E-4390-B55E-0CCFD3DA6949}" dt="2023-11-05T23:22:28.349" v="4887" actId="478"/>
          <ac:cxnSpMkLst>
            <pc:docMk/>
            <pc:sldMk cId="4010660888" sldId="372"/>
            <ac:cxnSpMk id="1011" creationId="{83561780-D312-6714-B1C6-A026C4626259}"/>
          </ac:cxnSpMkLst>
        </pc:cxnChg>
        <pc:cxnChg chg="add del mod">
          <ac:chgData name="De Cock Jitse" userId="9cc8e242-c866-4cc7-a24e-e9b48782583a" providerId="ADAL" clId="{2518181E-7B8E-4390-B55E-0CCFD3DA6949}" dt="2023-11-05T23:20:50.564" v="4884" actId="478"/>
          <ac:cxnSpMkLst>
            <pc:docMk/>
            <pc:sldMk cId="4010660888" sldId="372"/>
            <ac:cxnSpMk id="1014" creationId="{4E5B09DD-4F12-5127-4C9E-B0CF1310D7A9}"/>
          </ac:cxnSpMkLst>
        </pc:cxnChg>
        <pc:cxnChg chg="add del mod">
          <ac:chgData name="De Cock Jitse" userId="9cc8e242-c866-4cc7-a24e-e9b48782583a" providerId="ADAL" clId="{2518181E-7B8E-4390-B55E-0CCFD3DA6949}" dt="2023-11-05T23:22:29.160" v="4888" actId="478"/>
          <ac:cxnSpMkLst>
            <pc:docMk/>
            <pc:sldMk cId="4010660888" sldId="372"/>
            <ac:cxnSpMk id="1017" creationId="{D1E077C5-8E1C-E276-4490-3897477974A2}"/>
          </ac:cxnSpMkLst>
        </pc:cxnChg>
        <pc:cxnChg chg="add del mod">
          <ac:chgData name="De Cock Jitse" userId="9cc8e242-c866-4cc7-a24e-e9b48782583a" providerId="ADAL" clId="{2518181E-7B8E-4390-B55E-0CCFD3DA6949}" dt="2023-11-05T23:22:27.608" v="4886" actId="478"/>
          <ac:cxnSpMkLst>
            <pc:docMk/>
            <pc:sldMk cId="4010660888" sldId="372"/>
            <ac:cxnSpMk id="1021" creationId="{FDF81C5A-A14D-58BF-763D-19190DC7AD44}"/>
          </ac:cxnSpMkLst>
        </pc:cxnChg>
      </pc:sldChg>
      <pc:sldChg chg="addSp modSp add mod">
        <pc:chgData name="De Cock Jitse" userId="9cc8e242-c866-4cc7-a24e-e9b48782583a" providerId="ADAL" clId="{2518181E-7B8E-4390-B55E-0CCFD3DA6949}" dt="2023-11-06T22:43:07.227" v="5446" actId="404"/>
        <pc:sldMkLst>
          <pc:docMk/>
          <pc:sldMk cId="1666961378" sldId="373"/>
        </pc:sldMkLst>
        <pc:spChg chg="mod">
          <ac:chgData name="De Cock Jitse" userId="9cc8e242-c866-4cc7-a24e-e9b48782583a" providerId="ADAL" clId="{2518181E-7B8E-4390-B55E-0CCFD3DA6949}" dt="2023-11-05T23:29:00.885" v="4973" actId="20577"/>
          <ac:spMkLst>
            <pc:docMk/>
            <pc:sldMk cId="1666961378" sldId="373"/>
            <ac:spMk id="4" creationId="{12A083E3-5C71-8B73-4990-4FD248752C86}"/>
          </ac:spMkLst>
        </pc:spChg>
        <pc:spChg chg="mod">
          <ac:chgData name="De Cock Jitse" userId="9cc8e242-c866-4cc7-a24e-e9b48782583a" providerId="ADAL" clId="{2518181E-7B8E-4390-B55E-0CCFD3DA6949}" dt="2023-11-05T23:29:03.787" v="4978" actId="20577"/>
          <ac:spMkLst>
            <pc:docMk/>
            <pc:sldMk cId="1666961378" sldId="373"/>
            <ac:spMk id="10" creationId="{37FC2C78-4A1A-8191-7A0C-FE6F79E2EFC7}"/>
          </ac:spMkLst>
        </pc:spChg>
        <pc:spChg chg="mod">
          <ac:chgData name="De Cock Jitse" userId="9cc8e242-c866-4cc7-a24e-e9b48782583a" providerId="ADAL" clId="{2518181E-7B8E-4390-B55E-0CCFD3DA6949}" dt="2023-11-06T22:42:45.083" v="5416"/>
          <ac:spMkLst>
            <pc:docMk/>
            <pc:sldMk cId="1666961378" sldId="373"/>
            <ac:spMk id="11" creationId="{EA349D04-8CA2-21EE-DDDD-4A6E703ABD69}"/>
          </ac:spMkLst>
        </pc:spChg>
        <pc:spChg chg="mod">
          <ac:chgData name="De Cock Jitse" userId="9cc8e242-c866-4cc7-a24e-e9b48782583a" providerId="ADAL" clId="{2518181E-7B8E-4390-B55E-0CCFD3DA6949}" dt="2023-11-06T22:43:07.227" v="5446" actId="404"/>
          <ac:spMkLst>
            <pc:docMk/>
            <pc:sldMk cId="1666961378" sldId="373"/>
            <ac:spMk id="12" creationId="{02FD51FD-93CE-0B8B-D797-1DB000AFC3A3}"/>
          </ac:spMkLst>
        </pc:spChg>
        <pc:spChg chg="mod">
          <ac:chgData name="De Cock Jitse" userId="9cc8e242-c866-4cc7-a24e-e9b48782583a" providerId="ADAL" clId="{2518181E-7B8E-4390-B55E-0CCFD3DA6949}" dt="2023-11-05T23:30:55.472" v="5142" actId="403"/>
          <ac:spMkLst>
            <pc:docMk/>
            <pc:sldMk cId="1666961378" sldId="373"/>
            <ac:spMk id="28" creationId="{0E61BD26-EA74-76C8-3525-E17013668807}"/>
          </ac:spMkLst>
        </pc:spChg>
        <pc:spChg chg="mod">
          <ac:chgData name="De Cock Jitse" userId="9cc8e242-c866-4cc7-a24e-e9b48782583a" providerId="ADAL" clId="{2518181E-7B8E-4390-B55E-0CCFD3DA6949}" dt="2023-11-05T23:31:01.892" v="5150" actId="20577"/>
          <ac:spMkLst>
            <pc:docMk/>
            <pc:sldMk cId="1666961378" sldId="373"/>
            <ac:spMk id="31" creationId="{F539E161-2495-3946-7E4A-68828D262A19}"/>
          </ac:spMkLst>
        </pc:spChg>
        <pc:spChg chg="mod">
          <ac:chgData name="De Cock Jitse" userId="9cc8e242-c866-4cc7-a24e-e9b48782583a" providerId="ADAL" clId="{2518181E-7B8E-4390-B55E-0CCFD3DA6949}" dt="2023-11-05T23:31:04.683" v="5155" actId="20577"/>
          <ac:spMkLst>
            <pc:docMk/>
            <pc:sldMk cId="1666961378" sldId="373"/>
            <ac:spMk id="34" creationId="{DC0FC310-7738-8B8D-5926-1E51EBEFDFB1}"/>
          </ac:spMkLst>
        </pc:spChg>
        <pc:spChg chg="mod">
          <ac:chgData name="De Cock Jitse" userId="9cc8e242-c866-4cc7-a24e-e9b48782583a" providerId="ADAL" clId="{2518181E-7B8E-4390-B55E-0CCFD3DA6949}" dt="2023-11-05T23:31:16.928" v="5176" actId="20577"/>
          <ac:spMkLst>
            <pc:docMk/>
            <pc:sldMk cId="1666961378" sldId="373"/>
            <ac:spMk id="37" creationId="{19692336-FFE0-D82E-2E08-04844562BBF3}"/>
          </ac:spMkLst>
        </pc:spChg>
        <pc:spChg chg="mod">
          <ac:chgData name="De Cock Jitse" userId="9cc8e242-c866-4cc7-a24e-e9b48782583a" providerId="ADAL" clId="{2518181E-7B8E-4390-B55E-0CCFD3DA6949}" dt="2023-11-05T23:31:23.715" v="5196" actId="20577"/>
          <ac:spMkLst>
            <pc:docMk/>
            <pc:sldMk cId="1666961378" sldId="373"/>
            <ac:spMk id="40" creationId="{3BD328ED-D2AD-85D7-CC83-010EB3A04524}"/>
          </ac:spMkLst>
        </pc:spChg>
        <pc:spChg chg="mod">
          <ac:chgData name="De Cock Jitse" userId="9cc8e242-c866-4cc7-a24e-e9b48782583a" providerId="ADAL" clId="{2518181E-7B8E-4390-B55E-0CCFD3DA6949}" dt="2023-11-05T23:29:07.253" v="4988" actId="20577"/>
          <ac:spMkLst>
            <pc:docMk/>
            <pc:sldMk cId="1666961378" sldId="373"/>
            <ac:spMk id="46" creationId="{4ADC92F4-42DB-145C-FB62-28948521E897}"/>
          </ac:spMkLst>
        </pc:spChg>
        <pc:spChg chg="mod">
          <ac:chgData name="De Cock Jitse" userId="9cc8e242-c866-4cc7-a24e-e9b48782583a" providerId="ADAL" clId="{2518181E-7B8E-4390-B55E-0CCFD3DA6949}" dt="2023-11-05T23:29:20.146" v="5005" actId="20577"/>
          <ac:spMkLst>
            <pc:docMk/>
            <pc:sldMk cId="1666961378" sldId="373"/>
            <ac:spMk id="51" creationId="{5159F339-C6C3-ACE3-80A8-F373D18A1B0F}"/>
          </ac:spMkLst>
        </pc:spChg>
        <pc:spChg chg="mod">
          <ac:chgData name="De Cock Jitse" userId="9cc8e242-c866-4cc7-a24e-e9b48782583a" providerId="ADAL" clId="{2518181E-7B8E-4390-B55E-0CCFD3DA6949}" dt="2023-11-05T23:29:16.301" v="4996" actId="20577"/>
          <ac:spMkLst>
            <pc:docMk/>
            <pc:sldMk cId="1666961378" sldId="373"/>
            <ac:spMk id="55" creationId="{54D601D8-E8FD-28DA-F838-BDED862DC87A}"/>
          </ac:spMkLst>
        </pc:spChg>
        <pc:spChg chg="mod">
          <ac:chgData name="De Cock Jitse" userId="9cc8e242-c866-4cc7-a24e-e9b48782583a" providerId="ADAL" clId="{2518181E-7B8E-4390-B55E-0CCFD3DA6949}" dt="2023-11-05T23:29:23.387" v="5012" actId="20577"/>
          <ac:spMkLst>
            <pc:docMk/>
            <pc:sldMk cId="1666961378" sldId="373"/>
            <ac:spMk id="61" creationId="{7F346B1F-17B7-3B5F-7CDC-166C2F9216B3}"/>
          </ac:spMkLst>
        </pc:spChg>
        <pc:spChg chg="mod">
          <ac:chgData name="De Cock Jitse" userId="9cc8e242-c866-4cc7-a24e-e9b48782583a" providerId="ADAL" clId="{2518181E-7B8E-4390-B55E-0CCFD3DA6949}" dt="2023-11-05T23:29:27.978" v="5019" actId="20577"/>
          <ac:spMkLst>
            <pc:docMk/>
            <pc:sldMk cId="1666961378" sldId="373"/>
            <ac:spMk id="897" creationId="{AA8DB373-88FE-A189-7B83-8F67905AF99B}"/>
          </ac:spMkLst>
        </pc:spChg>
        <pc:spChg chg="mod">
          <ac:chgData name="De Cock Jitse" userId="9cc8e242-c866-4cc7-a24e-e9b48782583a" providerId="ADAL" clId="{2518181E-7B8E-4390-B55E-0CCFD3DA6949}" dt="2023-11-05T23:29:31.487" v="5030" actId="20577"/>
          <ac:spMkLst>
            <pc:docMk/>
            <pc:sldMk cId="1666961378" sldId="373"/>
            <ac:spMk id="900" creationId="{ED15FEF6-BED9-33FD-0734-BD9B4A1A9473}"/>
          </ac:spMkLst>
        </pc:spChg>
        <pc:spChg chg="mod">
          <ac:chgData name="De Cock Jitse" userId="9cc8e242-c866-4cc7-a24e-e9b48782583a" providerId="ADAL" clId="{2518181E-7B8E-4390-B55E-0CCFD3DA6949}" dt="2023-11-05T23:29:48.295" v="5058" actId="403"/>
          <ac:spMkLst>
            <pc:docMk/>
            <pc:sldMk cId="1666961378" sldId="373"/>
            <ac:spMk id="903" creationId="{25550062-8F82-48E2-1407-E46202B0CC55}"/>
          </ac:spMkLst>
        </pc:spChg>
        <pc:spChg chg="mod">
          <ac:chgData name="De Cock Jitse" userId="9cc8e242-c866-4cc7-a24e-e9b48782583a" providerId="ADAL" clId="{2518181E-7B8E-4390-B55E-0CCFD3DA6949}" dt="2023-11-05T23:29:58.508" v="5068" actId="20577"/>
          <ac:spMkLst>
            <pc:docMk/>
            <pc:sldMk cId="1666961378" sldId="373"/>
            <ac:spMk id="906" creationId="{3EFE3A57-33B0-CDCA-74F8-42A4D96CDA63}"/>
          </ac:spMkLst>
        </pc:spChg>
        <pc:spChg chg="mod">
          <ac:chgData name="De Cock Jitse" userId="9cc8e242-c866-4cc7-a24e-e9b48782583a" providerId="ADAL" clId="{2518181E-7B8E-4390-B55E-0CCFD3DA6949}" dt="2023-11-05T23:30:03.681" v="5081" actId="20577"/>
          <ac:spMkLst>
            <pc:docMk/>
            <pc:sldMk cId="1666961378" sldId="373"/>
            <ac:spMk id="909" creationId="{E2516DD8-02DB-BE52-1B73-366AD3D308B3}"/>
          </ac:spMkLst>
        </pc:spChg>
        <pc:spChg chg="mod">
          <ac:chgData name="De Cock Jitse" userId="9cc8e242-c866-4cc7-a24e-e9b48782583a" providerId="ADAL" clId="{2518181E-7B8E-4390-B55E-0CCFD3DA6949}" dt="2023-11-06T22:42:42.197" v="5415" actId="1076"/>
          <ac:spMkLst>
            <pc:docMk/>
            <pc:sldMk cId="1666961378" sldId="373"/>
            <ac:spMk id="911" creationId="{760FB9E0-517E-10BC-AED0-95D4D159615D}"/>
          </ac:spMkLst>
        </pc:spChg>
        <pc:spChg chg="mod">
          <ac:chgData name="De Cock Jitse" userId="9cc8e242-c866-4cc7-a24e-e9b48782583a" providerId="ADAL" clId="{2518181E-7B8E-4390-B55E-0CCFD3DA6949}" dt="2023-11-06T22:42:42.197" v="5415" actId="1076"/>
          <ac:spMkLst>
            <pc:docMk/>
            <pc:sldMk cId="1666961378" sldId="373"/>
            <ac:spMk id="912" creationId="{60F51A98-706D-7F2F-C9C5-5F8F1AFC7911}"/>
          </ac:spMkLst>
        </pc:spChg>
        <pc:spChg chg="mod">
          <ac:chgData name="De Cock Jitse" userId="9cc8e242-c866-4cc7-a24e-e9b48782583a" providerId="ADAL" clId="{2518181E-7B8E-4390-B55E-0CCFD3DA6949}" dt="2023-11-05T23:31:33.411" v="5208" actId="20577"/>
          <ac:spMkLst>
            <pc:docMk/>
            <pc:sldMk cId="1666961378" sldId="373"/>
            <ac:spMk id="915" creationId="{CF0DFA20-2F64-0BA2-B0CD-9D1E625DF477}"/>
          </ac:spMkLst>
        </pc:spChg>
        <pc:spChg chg="mod">
          <ac:chgData name="De Cock Jitse" userId="9cc8e242-c866-4cc7-a24e-e9b48782583a" providerId="ADAL" clId="{2518181E-7B8E-4390-B55E-0CCFD3DA6949}" dt="2023-11-05T23:31:36.944" v="5214" actId="20577"/>
          <ac:spMkLst>
            <pc:docMk/>
            <pc:sldMk cId="1666961378" sldId="373"/>
            <ac:spMk id="918" creationId="{0499D6B7-C2E5-D14F-8318-B7E171FD953C}"/>
          </ac:spMkLst>
        </pc:spChg>
        <pc:spChg chg="mod">
          <ac:chgData name="De Cock Jitse" userId="9cc8e242-c866-4cc7-a24e-e9b48782583a" providerId="ADAL" clId="{2518181E-7B8E-4390-B55E-0CCFD3DA6949}" dt="2023-11-05T23:31:39.849" v="5220" actId="20577"/>
          <ac:spMkLst>
            <pc:docMk/>
            <pc:sldMk cId="1666961378" sldId="373"/>
            <ac:spMk id="921" creationId="{AFE3E567-8947-D939-38DA-6A28B9195B66}"/>
          </ac:spMkLst>
        </pc:spChg>
        <pc:spChg chg="mod">
          <ac:chgData name="De Cock Jitse" userId="9cc8e242-c866-4cc7-a24e-e9b48782583a" providerId="ADAL" clId="{2518181E-7B8E-4390-B55E-0CCFD3DA6949}" dt="2023-11-05T23:31:44.104" v="5224" actId="20577"/>
          <ac:spMkLst>
            <pc:docMk/>
            <pc:sldMk cId="1666961378" sldId="373"/>
            <ac:spMk id="924" creationId="{C58FF3A2-E82E-E517-FE29-70EEFB2F4490}"/>
          </ac:spMkLst>
        </pc:spChg>
        <pc:spChg chg="mod">
          <ac:chgData name="De Cock Jitse" userId="9cc8e242-c866-4cc7-a24e-e9b48782583a" providerId="ADAL" clId="{2518181E-7B8E-4390-B55E-0CCFD3DA6949}" dt="2023-11-05T23:30:44.227" v="5121" actId="20577"/>
          <ac:spMkLst>
            <pc:docMk/>
            <pc:sldMk cId="1666961378" sldId="373"/>
            <ac:spMk id="942" creationId="{00000000-0000-0000-0000-000000000000}"/>
          </ac:spMkLst>
        </pc:spChg>
        <pc:grpChg chg="add mod">
          <ac:chgData name="De Cock Jitse" userId="9cc8e242-c866-4cc7-a24e-e9b48782583a" providerId="ADAL" clId="{2518181E-7B8E-4390-B55E-0CCFD3DA6949}" dt="2023-11-06T22:42:49.539" v="5417" actId="1076"/>
          <ac:grpSpMkLst>
            <pc:docMk/>
            <pc:sldMk cId="1666961378" sldId="373"/>
            <ac:grpSpMk id="7" creationId="{CFFD277A-A4FF-278D-357F-D1DE157A9013}"/>
          </ac:grpSpMkLst>
        </pc:grpChg>
        <pc:cxnChg chg="add mod">
          <ac:chgData name="De Cock Jitse" userId="9cc8e242-c866-4cc7-a24e-e9b48782583a" providerId="ADAL" clId="{2518181E-7B8E-4390-B55E-0CCFD3DA6949}" dt="2023-11-06T22:42:55.786" v="5420" actId="14100"/>
          <ac:cxnSpMkLst>
            <pc:docMk/>
            <pc:sldMk cId="1666961378" sldId="373"/>
            <ac:cxnSpMk id="13" creationId="{A2BD5F4E-D0DC-AF42-1BF6-4796D011BD63}"/>
          </ac:cxnSpMkLst>
        </pc:cxnChg>
        <pc:cxnChg chg="mod">
          <ac:chgData name="De Cock Jitse" userId="9cc8e242-c866-4cc7-a24e-e9b48782583a" providerId="ADAL" clId="{2518181E-7B8E-4390-B55E-0CCFD3DA6949}" dt="2023-11-06T22:42:42.197" v="5415" actId="1076"/>
          <ac:cxnSpMkLst>
            <pc:docMk/>
            <pc:sldMk cId="1666961378" sldId="373"/>
            <ac:cxnSpMk id="957" creationId="{6291CE97-E2F9-2386-EC93-8614CE8B83DE}"/>
          </ac:cxnSpMkLst>
        </pc:cxnChg>
      </pc:sldChg>
      <pc:sldChg chg="addSp modSp add mod modShow">
        <pc:chgData name="De Cock Jitse" userId="9cc8e242-c866-4cc7-a24e-e9b48782583a" providerId="ADAL" clId="{2518181E-7B8E-4390-B55E-0CCFD3DA6949}" dt="2023-11-06T23:12:04.233" v="5966" actId="729"/>
        <pc:sldMkLst>
          <pc:docMk/>
          <pc:sldMk cId="3816795712" sldId="374"/>
        </pc:sldMkLst>
        <pc:grpChg chg="mod">
          <ac:chgData name="De Cock Jitse" userId="9cc8e242-c866-4cc7-a24e-e9b48782583a" providerId="ADAL" clId="{2518181E-7B8E-4390-B55E-0CCFD3DA6949}" dt="2023-11-06T22:47:11.666" v="5524" actId="1076"/>
          <ac:grpSpMkLst>
            <pc:docMk/>
            <pc:sldMk cId="3816795712" sldId="374"/>
            <ac:grpSpMk id="2" creationId="{01025648-2C98-31E6-F814-CDB3E4B0417B}"/>
          </ac:grpSpMkLst>
        </pc:grpChg>
        <pc:grpChg chg="mod">
          <ac:chgData name="De Cock Jitse" userId="9cc8e242-c866-4cc7-a24e-e9b48782583a" providerId="ADAL" clId="{2518181E-7B8E-4390-B55E-0CCFD3DA6949}" dt="2023-11-06T22:47:08.621" v="5523" actId="1076"/>
          <ac:grpSpMkLst>
            <pc:docMk/>
            <pc:sldMk cId="3816795712" sldId="374"/>
            <ac:grpSpMk id="8" creationId="{3F7AD07E-DD61-DC36-0E56-10D01ED69F4A}"/>
          </ac:grpSpMkLst>
        </pc:grpChg>
        <pc:grpChg chg="mod">
          <ac:chgData name="De Cock Jitse" userId="9cc8e242-c866-4cc7-a24e-e9b48782583a" providerId="ADAL" clId="{2518181E-7B8E-4390-B55E-0CCFD3DA6949}" dt="2023-11-06T22:48:11.778" v="5540" actId="1076"/>
          <ac:grpSpMkLst>
            <pc:docMk/>
            <pc:sldMk cId="3816795712" sldId="374"/>
            <ac:grpSpMk id="26" creationId="{85BC9FB7-0056-79DA-0AD2-3AAF038F6010}"/>
          </ac:grpSpMkLst>
        </pc:grpChg>
        <pc:grpChg chg="mod">
          <ac:chgData name="De Cock Jitse" userId="9cc8e242-c866-4cc7-a24e-e9b48782583a" providerId="ADAL" clId="{2518181E-7B8E-4390-B55E-0CCFD3DA6949}" dt="2023-11-06T22:48:11.778" v="5540" actId="1076"/>
          <ac:grpSpMkLst>
            <pc:docMk/>
            <pc:sldMk cId="3816795712" sldId="374"/>
            <ac:grpSpMk id="29" creationId="{537A59FC-5550-A91D-9F95-6ED72A810065}"/>
          </ac:grpSpMkLst>
        </pc:grpChg>
        <pc:grpChg chg="mod">
          <ac:chgData name="De Cock Jitse" userId="9cc8e242-c866-4cc7-a24e-e9b48782583a" providerId="ADAL" clId="{2518181E-7B8E-4390-B55E-0CCFD3DA6949}" dt="2023-11-06T22:48:11.778" v="5540" actId="1076"/>
          <ac:grpSpMkLst>
            <pc:docMk/>
            <pc:sldMk cId="3816795712" sldId="374"/>
            <ac:grpSpMk id="32" creationId="{D8D2A0BD-6DB5-BA57-DEDF-688D5BD19013}"/>
          </ac:grpSpMkLst>
        </pc:grpChg>
        <pc:grpChg chg="mod">
          <ac:chgData name="De Cock Jitse" userId="9cc8e242-c866-4cc7-a24e-e9b48782583a" providerId="ADAL" clId="{2518181E-7B8E-4390-B55E-0CCFD3DA6949}" dt="2023-11-06T22:48:11.778" v="5540" actId="1076"/>
          <ac:grpSpMkLst>
            <pc:docMk/>
            <pc:sldMk cId="3816795712" sldId="374"/>
            <ac:grpSpMk id="35" creationId="{4843FF68-3A49-8974-52FB-51BAE8BDCB42}"/>
          </ac:grpSpMkLst>
        </pc:grpChg>
        <pc:grpChg chg="mod">
          <ac:chgData name="De Cock Jitse" userId="9cc8e242-c866-4cc7-a24e-e9b48782583a" providerId="ADAL" clId="{2518181E-7B8E-4390-B55E-0CCFD3DA6949}" dt="2023-11-06T22:48:11.778" v="5540" actId="1076"/>
          <ac:grpSpMkLst>
            <pc:docMk/>
            <pc:sldMk cId="3816795712" sldId="374"/>
            <ac:grpSpMk id="38" creationId="{22A35BCA-BFB2-BE34-4050-086F5151FE53}"/>
          </ac:grpSpMkLst>
        </pc:grpChg>
        <pc:grpChg chg="mod">
          <ac:chgData name="De Cock Jitse" userId="9cc8e242-c866-4cc7-a24e-e9b48782583a" providerId="ADAL" clId="{2518181E-7B8E-4390-B55E-0CCFD3DA6949}" dt="2023-11-06T22:46:25.870" v="5511" actId="14100"/>
          <ac:grpSpMkLst>
            <pc:docMk/>
            <pc:sldMk cId="3816795712" sldId="374"/>
            <ac:grpSpMk id="43" creationId="{118C9A07-F568-09E8-AE30-D31A681D95CB}"/>
          </ac:grpSpMkLst>
        </pc:grpChg>
        <pc:grpChg chg="mod">
          <ac:chgData name="De Cock Jitse" userId="9cc8e242-c866-4cc7-a24e-e9b48782583a" providerId="ADAL" clId="{2518181E-7B8E-4390-B55E-0CCFD3DA6949}" dt="2023-11-06T22:47:25.272" v="5528" actId="1076"/>
          <ac:grpSpMkLst>
            <pc:docMk/>
            <pc:sldMk cId="3816795712" sldId="374"/>
            <ac:grpSpMk id="48" creationId="{2A735CED-D94A-AED1-97D6-43881E0500CD}"/>
          </ac:grpSpMkLst>
        </pc:grpChg>
        <pc:grpChg chg="mod">
          <ac:chgData name="De Cock Jitse" userId="9cc8e242-c866-4cc7-a24e-e9b48782583a" providerId="ADAL" clId="{2518181E-7B8E-4390-B55E-0CCFD3DA6949}" dt="2023-11-06T22:47:25.272" v="5528" actId="1076"/>
          <ac:grpSpMkLst>
            <pc:docMk/>
            <pc:sldMk cId="3816795712" sldId="374"/>
            <ac:grpSpMk id="52" creationId="{E7B23A37-4F31-F71B-81F8-2DA6711552AB}"/>
          </ac:grpSpMkLst>
        </pc:grpChg>
        <pc:grpChg chg="mod">
          <ac:chgData name="De Cock Jitse" userId="9cc8e242-c866-4cc7-a24e-e9b48782583a" providerId="ADAL" clId="{2518181E-7B8E-4390-B55E-0CCFD3DA6949}" dt="2023-11-06T22:47:25.272" v="5528" actId="1076"/>
          <ac:grpSpMkLst>
            <pc:docMk/>
            <pc:sldMk cId="3816795712" sldId="374"/>
            <ac:grpSpMk id="57" creationId="{8E1F0DDC-699C-5E4D-B744-84A771868327}"/>
          </ac:grpSpMkLst>
        </pc:grpChg>
        <pc:grpChg chg="mod">
          <ac:chgData name="De Cock Jitse" userId="9cc8e242-c866-4cc7-a24e-e9b48782583a" providerId="ADAL" clId="{2518181E-7B8E-4390-B55E-0CCFD3DA6949}" dt="2023-11-06T22:47:31.309" v="5529" actId="1076"/>
          <ac:grpSpMkLst>
            <pc:docMk/>
            <pc:sldMk cId="3816795712" sldId="374"/>
            <ac:grpSpMk id="62" creationId="{417F4A08-FDF9-F0B1-0C12-33725F131EFA}"/>
          </ac:grpSpMkLst>
        </pc:grpChg>
        <pc:grpChg chg="mod">
          <ac:chgData name="De Cock Jitse" userId="9cc8e242-c866-4cc7-a24e-e9b48782583a" providerId="ADAL" clId="{2518181E-7B8E-4390-B55E-0CCFD3DA6949}" dt="2023-11-06T22:47:40.057" v="5532" actId="1076"/>
          <ac:grpSpMkLst>
            <pc:docMk/>
            <pc:sldMk cId="3816795712" sldId="374"/>
            <ac:grpSpMk id="898" creationId="{7A36C24C-90D4-9F44-E8B7-DE6FA5369E4E}"/>
          </ac:grpSpMkLst>
        </pc:grpChg>
        <pc:grpChg chg="mod">
          <ac:chgData name="De Cock Jitse" userId="9cc8e242-c866-4cc7-a24e-e9b48782583a" providerId="ADAL" clId="{2518181E-7B8E-4390-B55E-0CCFD3DA6949}" dt="2023-11-06T22:47:43.707" v="5533" actId="1076"/>
          <ac:grpSpMkLst>
            <pc:docMk/>
            <pc:sldMk cId="3816795712" sldId="374"/>
            <ac:grpSpMk id="901" creationId="{AE038AF7-6B3D-6D90-EC18-58C49488AC94}"/>
          </ac:grpSpMkLst>
        </pc:grpChg>
        <pc:grpChg chg="mod">
          <ac:chgData name="De Cock Jitse" userId="9cc8e242-c866-4cc7-a24e-e9b48782583a" providerId="ADAL" clId="{2518181E-7B8E-4390-B55E-0CCFD3DA6949}" dt="2023-11-06T22:47:47.662" v="5534" actId="1076"/>
          <ac:grpSpMkLst>
            <pc:docMk/>
            <pc:sldMk cId="3816795712" sldId="374"/>
            <ac:grpSpMk id="904" creationId="{5DF85604-6526-804E-1822-0B51B6DBD252}"/>
          </ac:grpSpMkLst>
        </pc:grpChg>
        <pc:grpChg chg="mod">
          <ac:chgData name="De Cock Jitse" userId="9cc8e242-c866-4cc7-a24e-e9b48782583a" providerId="ADAL" clId="{2518181E-7B8E-4390-B55E-0CCFD3DA6949}" dt="2023-11-06T22:47:36.847" v="5531" actId="1076"/>
          <ac:grpSpMkLst>
            <pc:docMk/>
            <pc:sldMk cId="3816795712" sldId="374"/>
            <ac:grpSpMk id="907" creationId="{FDC214A1-3852-D755-4849-3DA5EAF7AC4E}"/>
          </ac:grpSpMkLst>
        </pc:grpChg>
        <pc:grpChg chg="mod">
          <ac:chgData name="De Cock Jitse" userId="9cc8e242-c866-4cc7-a24e-e9b48782583a" providerId="ADAL" clId="{2518181E-7B8E-4390-B55E-0CCFD3DA6949}" dt="2023-11-06T22:47:34.048" v="5530" actId="1076"/>
          <ac:grpSpMkLst>
            <pc:docMk/>
            <pc:sldMk cId="3816795712" sldId="374"/>
            <ac:grpSpMk id="910" creationId="{63C33C7E-DB11-9E88-2134-103DC61D9B79}"/>
          </ac:grpSpMkLst>
        </pc:grpChg>
        <pc:grpChg chg="mod">
          <ac:chgData name="De Cock Jitse" userId="9cc8e242-c866-4cc7-a24e-e9b48782583a" providerId="ADAL" clId="{2518181E-7B8E-4390-B55E-0CCFD3DA6949}" dt="2023-11-06T22:47:57.280" v="5536" actId="1076"/>
          <ac:grpSpMkLst>
            <pc:docMk/>
            <pc:sldMk cId="3816795712" sldId="374"/>
            <ac:grpSpMk id="913" creationId="{5D59550D-A8AC-2671-AD4E-22E512134914}"/>
          </ac:grpSpMkLst>
        </pc:grpChg>
        <pc:grpChg chg="mod">
          <ac:chgData name="De Cock Jitse" userId="9cc8e242-c866-4cc7-a24e-e9b48782583a" providerId="ADAL" clId="{2518181E-7B8E-4390-B55E-0CCFD3DA6949}" dt="2023-11-06T22:48:01.770" v="5537" actId="1076"/>
          <ac:grpSpMkLst>
            <pc:docMk/>
            <pc:sldMk cId="3816795712" sldId="374"/>
            <ac:grpSpMk id="916" creationId="{6331C61B-3F0C-BE21-191B-FD124B55D336}"/>
          </ac:grpSpMkLst>
        </pc:grpChg>
        <pc:grpChg chg="mod">
          <ac:chgData name="De Cock Jitse" userId="9cc8e242-c866-4cc7-a24e-e9b48782583a" providerId="ADAL" clId="{2518181E-7B8E-4390-B55E-0CCFD3DA6949}" dt="2023-11-06T22:48:04.837" v="5538" actId="1076"/>
          <ac:grpSpMkLst>
            <pc:docMk/>
            <pc:sldMk cId="3816795712" sldId="374"/>
            <ac:grpSpMk id="919" creationId="{2917B196-07C2-9DFE-2E63-C956FA49FD7F}"/>
          </ac:grpSpMkLst>
        </pc:grpChg>
        <pc:grpChg chg="mod">
          <ac:chgData name="De Cock Jitse" userId="9cc8e242-c866-4cc7-a24e-e9b48782583a" providerId="ADAL" clId="{2518181E-7B8E-4390-B55E-0CCFD3DA6949}" dt="2023-11-06T22:48:07.301" v="5539" actId="1076"/>
          <ac:grpSpMkLst>
            <pc:docMk/>
            <pc:sldMk cId="3816795712" sldId="374"/>
            <ac:grpSpMk id="922" creationId="{2DD9F380-70EA-80D5-75E5-D65DF13E3476}"/>
          </ac:grpSpMkLst>
        </pc:grpChg>
        <pc:grpChg chg="mod">
          <ac:chgData name="De Cock Jitse" userId="9cc8e242-c866-4cc7-a24e-e9b48782583a" providerId="ADAL" clId="{2518181E-7B8E-4390-B55E-0CCFD3DA6949}" dt="2023-11-06T22:48:11.778" v="5540" actId="1076"/>
          <ac:grpSpMkLst>
            <pc:docMk/>
            <pc:sldMk cId="3816795712" sldId="374"/>
            <ac:grpSpMk id="940" creationId="{00000000-0000-0000-0000-000000000000}"/>
          </ac:grpSpMkLst>
        </pc:grpChg>
        <pc:cxnChg chg="add mod">
          <ac:chgData name="De Cock Jitse" userId="9cc8e242-c866-4cc7-a24e-e9b48782583a" providerId="ADAL" clId="{2518181E-7B8E-4390-B55E-0CCFD3DA6949}" dt="2023-11-06T22:48:24.735" v="5543" actId="14100"/>
          <ac:cxnSpMkLst>
            <pc:docMk/>
            <pc:sldMk cId="3816795712" sldId="374"/>
            <ac:cxnSpMk id="11" creationId="{66FD6151-5C5A-D427-F8C8-4BBC7F7D6629}"/>
          </ac:cxnSpMkLst>
        </pc:cxnChg>
        <pc:cxnChg chg="mod">
          <ac:chgData name="De Cock Jitse" userId="9cc8e242-c866-4cc7-a24e-e9b48782583a" providerId="ADAL" clId="{2518181E-7B8E-4390-B55E-0CCFD3DA6949}" dt="2023-11-06T22:48:11.778" v="5540" actId="1076"/>
          <ac:cxnSpMkLst>
            <pc:docMk/>
            <pc:sldMk cId="3816795712" sldId="374"/>
            <ac:cxnSpMk id="63" creationId="{23DFD427-4D70-8556-45C2-67EF0151CFB6}"/>
          </ac:cxnSpMkLst>
        </pc:cxnChg>
        <pc:cxnChg chg="mod">
          <ac:chgData name="De Cock Jitse" userId="9cc8e242-c866-4cc7-a24e-e9b48782583a" providerId="ADAL" clId="{2518181E-7B8E-4390-B55E-0CCFD3DA6949}" dt="2023-11-06T22:47:08.621" v="5523" actId="1076"/>
          <ac:cxnSpMkLst>
            <pc:docMk/>
            <pc:sldMk cId="3816795712" sldId="374"/>
            <ac:cxnSpMk id="928" creationId="{10129D8C-7B90-E911-02CB-0A5C6D95322B}"/>
          </ac:cxnSpMkLst>
        </pc:cxnChg>
        <pc:cxnChg chg="mod">
          <ac:chgData name="De Cock Jitse" userId="9cc8e242-c866-4cc7-a24e-e9b48782583a" providerId="ADAL" clId="{2518181E-7B8E-4390-B55E-0CCFD3DA6949}" dt="2023-11-06T22:46:25.870" v="5511" actId="14100"/>
          <ac:cxnSpMkLst>
            <pc:docMk/>
            <pc:sldMk cId="3816795712" sldId="374"/>
            <ac:cxnSpMk id="931" creationId="{7B79BFA0-5D91-5257-99C2-B9465C23FAD8}"/>
          </ac:cxnSpMkLst>
        </pc:cxnChg>
        <pc:cxnChg chg="mod">
          <ac:chgData name="De Cock Jitse" userId="9cc8e242-c866-4cc7-a24e-e9b48782583a" providerId="ADAL" clId="{2518181E-7B8E-4390-B55E-0CCFD3DA6949}" dt="2023-11-06T22:47:25.272" v="5528" actId="1076"/>
          <ac:cxnSpMkLst>
            <pc:docMk/>
            <pc:sldMk cId="3816795712" sldId="374"/>
            <ac:cxnSpMk id="934" creationId="{77E324EE-0F28-F243-CFC5-5D08BBFE8A05}"/>
          </ac:cxnSpMkLst>
        </pc:cxnChg>
        <pc:cxnChg chg="mod">
          <ac:chgData name="De Cock Jitse" userId="9cc8e242-c866-4cc7-a24e-e9b48782583a" providerId="ADAL" clId="{2518181E-7B8E-4390-B55E-0CCFD3DA6949}" dt="2023-11-06T22:47:25.272" v="5528" actId="1076"/>
          <ac:cxnSpMkLst>
            <pc:docMk/>
            <pc:sldMk cId="3816795712" sldId="374"/>
            <ac:cxnSpMk id="937" creationId="{F9275A91-45B8-2763-7201-7942A5573346}"/>
          </ac:cxnSpMkLst>
        </pc:cxnChg>
        <pc:cxnChg chg="mod">
          <ac:chgData name="De Cock Jitse" userId="9cc8e242-c866-4cc7-a24e-e9b48782583a" providerId="ADAL" clId="{2518181E-7B8E-4390-B55E-0CCFD3DA6949}" dt="2023-11-06T22:47:40.057" v="5532" actId="1076"/>
          <ac:cxnSpMkLst>
            <pc:docMk/>
            <pc:sldMk cId="3816795712" sldId="374"/>
            <ac:cxnSpMk id="943" creationId="{7D7A624B-DE96-A821-8A52-57DE6BE51026}"/>
          </ac:cxnSpMkLst>
        </pc:cxnChg>
        <pc:cxnChg chg="mod">
          <ac:chgData name="De Cock Jitse" userId="9cc8e242-c866-4cc7-a24e-e9b48782583a" providerId="ADAL" clId="{2518181E-7B8E-4390-B55E-0CCFD3DA6949}" dt="2023-11-06T22:47:31.309" v="5529" actId="1076"/>
          <ac:cxnSpMkLst>
            <pc:docMk/>
            <pc:sldMk cId="3816795712" sldId="374"/>
            <ac:cxnSpMk id="944" creationId="{25A25EF7-AEBD-2C90-6639-3D04F61BFE16}"/>
          </ac:cxnSpMkLst>
        </pc:cxnChg>
        <pc:cxnChg chg="mod">
          <ac:chgData name="De Cock Jitse" userId="9cc8e242-c866-4cc7-a24e-e9b48782583a" providerId="ADAL" clId="{2518181E-7B8E-4390-B55E-0CCFD3DA6949}" dt="2023-11-06T22:47:43.707" v="5533" actId="1076"/>
          <ac:cxnSpMkLst>
            <pc:docMk/>
            <pc:sldMk cId="3816795712" sldId="374"/>
            <ac:cxnSpMk id="949" creationId="{63D99A24-A917-93E7-3671-EA0653C74918}"/>
          </ac:cxnSpMkLst>
        </pc:cxnChg>
        <pc:cxnChg chg="mod">
          <ac:chgData name="De Cock Jitse" userId="9cc8e242-c866-4cc7-a24e-e9b48782583a" providerId="ADAL" clId="{2518181E-7B8E-4390-B55E-0CCFD3DA6949}" dt="2023-11-06T22:47:51.067" v="5535" actId="14100"/>
          <ac:cxnSpMkLst>
            <pc:docMk/>
            <pc:sldMk cId="3816795712" sldId="374"/>
            <ac:cxnSpMk id="952" creationId="{CA75524C-EC72-B25D-BCA0-193995AC29D0}"/>
          </ac:cxnSpMkLst>
        </pc:cxnChg>
        <pc:cxnChg chg="mod">
          <ac:chgData name="De Cock Jitse" userId="9cc8e242-c866-4cc7-a24e-e9b48782583a" providerId="ADAL" clId="{2518181E-7B8E-4390-B55E-0CCFD3DA6949}" dt="2023-11-06T22:47:36.847" v="5531" actId="1076"/>
          <ac:cxnSpMkLst>
            <pc:docMk/>
            <pc:sldMk cId="3816795712" sldId="374"/>
            <ac:cxnSpMk id="954" creationId="{4050134E-2CCE-BC96-B9A5-1E89ECAEEC40}"/>
          </ac:cxnSpMkLst>
        </pc:cxnChg>
        <pc:cxnChg chg="mod">
          <ac:chgData name="De Cock Jitse" userId="9cc8e242-c866-4cc7-a24e-e9b48782583a" providerId="ADAL" clId="{2518181E-7B8E-4390-B55E-0CCFD3DA6949}" dt="2023-11-06T22:47:36.847" v="5531" actId="1076"/>
          <ac:cxnSpMkLst>
            <pc:docMk/>
            <pc:sldMk cId="3816795712" sldId="374"/>
            <ac:cxnSpMk id="957" creationId="{6291CE97-E2F9-2386-EC93-8614CE8B83DE}"/>
          </ac:cxnSpMkLst>
        </pc:cxnChg>
        <pc:cxnChg chg="mod">
          <ac:chgData name="De Cock Jitse" userId="9cc8e242-c866-4cc7-a24e-e9b48782583a" providerId="ADAL" clId="{2518181E-7B8E-4390-B55E-0CCFD3DA6949}" dt="2023-11-06T22:47:25.272" v="5528" actId="1076"/>
          <ac:cxnSpMkLst>
            <pc:docMk/>
            <pc:sldMk cId="3816795712" sldId="374"/>
            <ac:cxnSpMk id="960" creationId="{CC649D50-2EB5-14BA-3E7D-CB5B30C7FF1B}"/>
          </ac:cxnSpMkLst>
        </pc:cxnChg>
        <pc:cxnChg chg="mod">
          <ac:chgData name="De Cock Jitse" userId="9cc8e242-c866-4cc7-a24e-e9b48782583a" providerId="ADAL" clId="{2518181E-7B8E-4390-B55E-0CCFD3DA6949}" dt="2023-11-06T22:48:11.778" v="5540" actId="1076"/>
          <ac:cxnSpMkLst>
            <pc:docMk/>
            <pc:sldMk cId="3816795712" sldId="374"/>
            <ac:cxnSpMk id="999" creationId="{95093D90-F451-11EC-EB42-6D45993C15DB}"/>
          </ac:cxnSpMkLst>
        </pc:cxnChg>
        <pc:cxnChg chg="mod">
          <ac:chgData name="De Cock Jitse" userId="9cc8e242-c866-4cc7-a24e-e9b48782583a" providerId="ADAL" clId="{2518181E-7B8E-4390-B55E-0CCFD3DA6949}" dt="2023-11-06T22:48:11.778" v="5540" actId="1076"/>
          <ac:cxnSpMkLst>
            <pc:docMk/>
            <pc:sldMk cId="3816795712" sldId="374"/>
            <ac:cxnSpMk id="1002" creationId="{4FA9305A-4E01-29B7-890B-754E7B7CD2B9}"/>
          </ac:cxnSpMkLst>
        </pc:cxnChg>
        <pc:cxnChg chg="mod">
          <ac:chgData name="De Cock Jitse" userId="9cc8e242-c866-4cc7-a24e-e9b48782583a" providerId="ADAL" clId="{2518181E-7B8E-4390-B55E-0CCFD3DA6949}" dt="2023-11-06T22:48:11.778" v="5540" actId="1076"/>
          <ac:cxnSpMkLst>
            <pc:docMk/>
            <pc:sldMk cId="3816795712" sldId="374"/>
            <ac:cxnSpMk id="1005" creationId="{C57D78B2-F8FD-70DA-09D9-63EB5C0135E1}"/>
          </ac:cxnSpMkLst>
        </pc:cxnChg>
        <pc:cxnChg chg="mod">
          <ac:chgData name="De Cock Jitse" userId="9cc8e242-c866-4cc7-a24e-e9b48782583a" providerId="ADAL" clId="{2518181E-7B8E-4390-B55E-0CCFD3DA6949}" dt="2023-11-06T22:48:11.778" v="5540" actId="1076"/>
          <ac:cxnSpMkLst>
            <pc:docMk/>
            <pc:sldMk cId="3816795712" sldId="374"/>
            <ac:cxnSpMk id="1008" creationId="{F054F873-F73F-FBA9-0D39-445BC3FF40B5}"/>
          </ac:cxnSpMkLst>
        </pc:cxnChg>
      </pc:sldChg>
      <pc:sldChg chg="delSp add mod">
        <pc:chgData name="De Cock Jitse" userId="9cc8e242-c866-4cc7-a24e-e9b48782583a" providerId="ADAL" clId="{2518181E-7B8E-4390-B55E-0CCFD3DA6949}" dt="2023-11-06T23:26:11.750" v="5972" actId="478"/>
        <pc:sldMkLst>
          <pc:docMk/>
          <pc:sldMk cId="2736561367" sldId="375"/>
        </pc:sldMkLst>
        <pc:spChg chg="del">
          <ac:chgData name="De Cock Jitse" userId="9cc8e242-c866-4cc7-a24e-e9b48782583a" providerId="ADAL" clId="{2518181E-7B8E-4390-B55E-0CCFD3DA6949}" dt="2023-11-06T23:26:11.750" v="5972" actId="478"/>
          <ac:spMkLst>
            <pc:docMk/>
            <pc:sldMk cId="2736561367" sldId="375"/>
            <ac:spMk id="411" creationId="{00000000-0000-0000-0000-000000000000}"/>
          </ac:spMkLst>
        </pc:spChg>
      </pc:sldChg>
      <pc:sldChg chg="add">
        <pc:chgData name="De Cock Jitse" userId="9cc8e242-c866-4cc7-a24e-e9b48782583a" providerId="ADAL" clId="{2518181E-7B8E-4390-B55E-0CCFD3DA6949}" dt="2023-11-06T23:26:18.370" v="5974"/>
        <pc:sldMkLst>
          <pc:docMk/>
          <pc:sldMk cId="1975522630" sldId="376"/>
        </pc:sldMkLst>
      </pc:sldChg>
      <pc:sldChg chg="add">
        <pc:chgData name="De Cock Jitse" userId="9cc8e242-c866-4cc7-a24e-e9b48782583a" providerId="ADAL" clId="{2518181E-7B8E-4390-B55E-0CCFD3DA6949}" dt="2023-11-06T23:26:22.217" v="5976"/>
        <pc:sldMkLst>
          <pc:docMk/>
          <pc:sldMk cId="2526671498" sldId="377"/>
        </pc:sldMkLst>
      </pc:sldChg>
      <pc:sldChg chg="add">
        <pc:chgData name="De Cock Jitse" userId="9cc8e242-c866-4cc7-a24e-e9b48782583a" providerId="ADAL" clId="{2518181E-7B8E-4390-B55E-0CCFD3DA6949}" dt="2023-11-06T23:26:23.591" v="5977"/>
        <pc:sldMkLst>
          <pc:docMk/>
          <pc:sldMk cId="2591183458" sldId="378"/>
        </pc:sldMkLst>
      </pc:sldChg>
      <pc:sldChg chg="add">
        <pc:chgData name="De Cock Jitse" userId="9cc8e242-c866-4cc7-a24e-e9b48782583a" providerId="ADAL" clId="{2518181E-7B8E-4390-B55E-0CCFD3DA6949}" dt="2023-11-06T23:26:25.346" v="5978"/>
        <pc:sldMkLst>
          <pc:docMk/>
          <pc:sldMk cId="2759632365" sldId="379"/>
        </pc:sldMkLst>
      </pc:sldChg>
      <pc:sldChg chg="add">
        <pc:chgData name="De Cock Jitse" userId="9cc8e242-c866-4cc7-a24e-e9b48782583a" providerId="ADAL" clId="{2518181E-7B8E-4390-B55E-0CCFD3DA6949}" dt="2023-11-06T23:26:26.945" v="5979"/>
        <pc:sldMkLst>
          <pc:docMk/>
          <pc:sldMk cId="1117931140" sldId="380"/>
        </pc:sldMkLst>
      </pc:sldChg>
      <pc:sldChg chg="add mod modShow">
        <pc:chgData name="De Cock Jitse" userId="9cc8e242-c866-4cc7-a24e-e9b48782583a" providerId="ADAL" clId="{2518181E-7B8E-4390-B55E-0CCFD3DA6949}" dt="2023-11-07T13:48:52.624" v="6327" actId="729"/>
        <pc:sldMkLst>
          <pc:docMk/>
          <pc:sldMk cId="2593328048" sldId="381"/>
        </pc:sldMkLst>
      </pc:sldChg>
      <pc:sldChg chg="add del mod modShow">
        <pc:chgData name="De Cock Jitse" userId="9cc8e242-c866-4cc7-a24e-e9b48782583a" providerId="ADAL" clId="{2518181E-7B8E-4390-B55E-0CCFD3DA6949}" dt="2023-11-07T11:59:32.430" v="6309" actId="2696"/>
        <pc:sldMkLst>
          <pc:docMk/>
          <pc:sldMk cId="1590332109" sldId="382"/>
        </pc:sldMkLst>
      </pc:sldChg>
      <pc:sldChg chg="addSp delSp modSp add mod modShow">
        <pc:chgData name="De Cock Jitse" userId="9cc8e242-c866-4cc7-a24e-e9b48782583a" providerId="ADAL" clId="{2518181E-7B8E-4390-B55E-0CCFD3DA6949}" dt="2023-11-07T12:00:24.923" v="6326" actId="20577"/>
        <pc:sldMkLst>
          <pc:docMk/>
          <pc:sldMk cId="2609767010" sldId="383"/>
        </pc:sldMkLst>
        <pc:spChg chg="mod">
          <ac:chgData name="De Cock Jitse" userId="9cc8e242-c866-4cc7-a24e-e9b48782583a" providerId="ADAL" clId="{2518181E-7B8E-4390-B55E-0CCFD3DA6949}" dt="2023-11-07T11:57:17.994" v="6252"/>
          <ac:spMkLst>
            <pc:docMk/>
            <pc:sldMk cId="2609767010" sldId="383"/>
            <ac:spMk id="3" creationId="{2A5E76D3-9950-769C-C800-B82AC7BD4DFA}"/>
          </ac:spMkLst>
        </pc:spChg>
        <pc:spChg chg="mod">
          <ac:chgData name="De Cock Jitse" userId="9cc8e242-c866-4cc7-a24e-e9b48782583a" providerId="ADAL" clId="{2518181E-7B8E-4390-B55E-0CCFD3DA6949}" dt="2023-11-07T11:57:22.493" v="6262" actId="20577"/>
          <ac:spMkLst>
            <pc:docMk/>
            <pc:sldMk cId="2609767010" sldId="383"/>
            <ac:spMk id="4" creationId="{3C21705D-C57F-15C2-4F11-FFE452B14D10}"/>
          </ac:spMkLst>
        </pc:spChg>
        <pc:spChg chg="add mod">
          <ac:chgData name="De Cock Jitse" userId="9cc8e242-c866-4cc7-a24e-e9b48782583a" providerId="ADAL" clId="{2518181E-7B8E-4390-B55E-0CCFD3DA6949}" dt="2023-11-07T12:00:24.923" v="6326" actId="20577"/>
          <ac:spMkLst>
            <pc:docMk/>
            <pc:sldMk cId="2609767010" sldId="383"/>
            <ac:spMk id="15" creationId="{791EC5B8-E7C0-CDEC-3FCE-2D14F28E1CBE}"/>
          </ac:spMkLst>
        </pc:spChg>
        <pc:spChg chg="mod">
          <ac:chgData name="De Cock Jitse" userId="9cc8e242-c866-4cc7-a24e-e9b48782583a" providerId="ADAL" clId="{2518181E-7B8E-4390-B55E-0CCFD3DA6949}" dt="2023-11-07T11:58:42.436" v="6308" actId="114"/>
          <ac:spMkLst>
            <pc:docMk/>
            <pc:sldMk cId="2609767010" sldId="383"/>
            <ac:spMk id="1016" creationId="{00000000-0000-0000-0000-000000000000}"/>
          </ac:spMkLst>
        </pc:spChg>
        <pc:spChg chg="del mod">
          <ac:chgData name="De Cock Jitse" userId="9cc8e242-c866-4cc7-a24e-e9b48782583a" providerId="ADAL" clId="{2518181E-7B8E-4390-B55E-0CCFD3DA6949}" dt="2023-11-07T11:57:45.001" v="6268"/>
          <ac:spMkLst>
            <pc:docMk/>
            <pc:sldMk cId="2609767010" sldId="383"/>
            <ac:spMk id="1017" creationId="{00000000-0000-0000-0000-000000000000}"/>
          </ac:spMkLst>
        </pc:spChg>
        <pc:grpChg chg="add mod">
          <ac:chgData name="De Cock Jitse" userId="9cc8e242-c866-4cc7-a24e-e9b48782583a" providerId="ADAL" clId="{2518181E-7B8E-4390-B55E-0CCFD3DA6949}" dt="2023-11-07T11:57:19.856" v="6253" actId="1076"/>
          <ac:grpSpMkLst>
            <pc:docMk/>
            <pc:sldMk cId="2609767010" sldId="383"/>
            <ac:grpSpMk id="2" creationId="{A449B089-9A35-00DB-887F-DBC644FEA5BA}"/>
          </ac:grpSpMkLst>
        </pc:grpChg>
        <pc:cxnChg chg="add mod">
          <ac:chgData name="De Cock Jitse" userId="9cc8e242-c866-4cc7-a24e-e9b48782583a" providerId="ADAL" clId="{2518181E-7B8E-4390-B55E-0CCFD3DA6949}" dt="2023-11-07T11:57:28.915" v="6265" actId="14100"/>
          <ac:cxnSpMkLst>
            <pc:docMk/>
            <pc:sldMk cId="2609767010" sldId="383"/>
            <ac:cxnSpMk id="5" creationId="{0B99AD56-6DC0-A904-1911-CB6A06C21478}"/>
          </ac:cxnSpMkLst>
        </pc:cxnChg>
      </pc:sldChg>
    </pc:docChg>
  </pc:docChgLst>
  <pc:docChgLst>
    <pc:chgData name="Verbeeck William" userId="S::william.verbeeck@vlaanderen.be::9b98557d-4638-497e-9b40-4f2c2b1c3415" providerId="AD" clId="Web-{FDAAB1F5-9103-588B-8BDC-3A0A8A95AA33}"/>
    <pc:docChg chg="modSld">
      <pc:chgData name="Verbeeck William" userId="S::william.verbeeck@vlaanderen.be::9b98557d-4638-497e-9b40-4f2c2b1c3415" providerId="AD" clId="Web-{FDAAB1F5-9103-588B-8BDC-3A0A8A95AA33}" dt="2024-01-09T11:17:12.334" v="185"/>
      <pc:docMkLst>
        <pc:docMk/>
      </pc:docMkLst>
      <pc:sldChg chg="addSp delSp modSp">
        <pc:chgData name="Verbeeck William" userId="S::william.verbeeck@vlaanderen.be::9b98557d-4638-497e-9b40-4f2c2b1c3415" providerId="AD" clId="Web-{FDAAB1F5-9103-588B-8BDC-3A0A8A95AA33}" dt="2024-01-09T11:17:12.334" v="185"/>
        <pc:sldMkLst>
          <pc:docMk/>
          <pc:sldMk cId="3228125996" sldId="530"/>
        </pc:sldMkLst>
        <pc:spChg chg="add del">
          <ac:chgData name="Verbeeck William" userId="S::william.verbeeck@vlaanderen.be::9b98557d-4638-497e-9b40-4f2c2b1c3415" providerId="AD" clId="Web-{FDAAB1F5-9103-588B-8BDC-3A0A8A95AA33}" dt="2024-01-09T11:16:50.302" v="178"/>
          <ac:spMkLst>
            <pc:docMk/>
            <pc:sldMk cId="3228125996" sldId="530"/>
            <ac:spMk id="3" creationId="{8731F82E-F2CA-6587-C55C-F9085A4C4D0C}"/>
          </ac:spMkLst>
        </pc:spChg>
        <pc:spChg chg="add mod ord">
          <ac:chgData name="Verbeeck William" userId="S::william.verbeeck@vlaanderen.be::9b98557d-4638-497e-9b40-4f2c2b1c3415" providerId="AD" clId="Web-{FDAAB1F5-9103-588B-8BDC-3A0A8A95AA33}" dt="2024-01-09T11:17:12.334" v="185"/>
          <ac:spMkLst>
            <pc:docMk/>
            <pc:sldMk cId="3228125996" sldId="530"/>
            <ac:spMk id="4" creationId="{DB5B55D6-33AF-B055-64F8-03A303537268}"/>
          </ac:spMkLst>
        </pc:spChg>
        <pc:graphicFrameChg chg="mod modGraphic">
          <ac:chgData name="Verbeeck William" userId="S::william.verbeeck@vlaanderen.be::9b98557d-4638-497e-9b40-4f2c2b1c3415" providerId="AD" clId="Web-{FDAAB1F5-9103-588B-8BDC-3A0A8A95AA33}" dt="2024-01-09T11:17:09.115" v="184" actId="1076"/>
          <ac:graphicFrameMkLst>
            <pc:docMk/>
            <pc:sldMk cId="3228125996" sldId="530"/>
            <ac:graphicFrameMk id="7" creationId="{C380D9C1-F2C5-03C8-4628-E69BFF1EA897}"/>
          </ac:graphicFrameMkLst>
        </pc:graphicFrameChg>
      </pc:sldChg>
    </pc:docChg>
  </pc:docChgLst>
  <pc:docChgLst>
    <pc:chgData name="Van de Vyvere Brecht" userId="S::brecht.vandevyvere@vlaanderen.be::c748c14e-f036-40e8-878f-c3efabff3178" providerId="AD" clId="Web-{0E3C0DC2-E843-EE1C-5A9D-C610F7E1DA1C}"/>
    <pc:docChg chg="addSld modSld">
      <pc:chgData name="Van de Vyvere Brecht" userId="S::brecht.vandevyvere@vlaanderen.be::c748c14e-f036-40e8-878f-c3efabff3178" providerId="AD" clId="Web-{0E3C0DC2-E843-EE1C-5A9D-C610F7E1DA1C}" dt="2024-01-09T08:10:22.794" v="268" actId="20577"/>
      <pc:docMkLst>
        <pc:docMk/>
      </pc:docMkLst>
      <pc:sldChg chg="addSp delSp modSp add replId">
        <pc:chgData name="Van de Vyvere Brecht" userId="S::brecht.vandevyvere@vlaanderen.be::c748c14e-f036-40e8-878f-c3efabff3178" providerId="AD" clId="Web-{0E3C0DC2-E843-EE1C-5A9D-C610F7E1DA1C}" dt="2024-01-09T08:10:22.794" v="268" actId="20577"/>
        <pc:sldMkLst>
          <pc:docMk/>
          <pc:sldMk cId="2313487443" sldId="543"/>
        </pc:sldMkLst>
        <pc:spChg chg="add mod">
          <ac:chgData name="Van de Vyvere Brecht" userId="S::brecht.vandevyvere@vlaanderen.be::c748c14e-f036-40e8-878f-c3efabff3178" providerId="AD" clId="Web-{0E3C0DC2-E843-EE1C-5A9D-C610F7E1DA1C}" dt="2024-01-09T07:59:34.165" v="168" actId="20577"/>
          <ac:spMkLst>
            <pc:docMk/>
            <pc:sldMk cId="2313487443" sldId="543"/>
            <ac:spMk id="2" creationId="{B7F7A515-D86D-8649-0370-391A3E5AFF3F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8:00:09.025" v="205" actId="20577"/>
          <ac:spMkLst>
            <pc:docMk/>
            <pc:sldMk cId="2313487443" sldId="543"/>
            <ac:spMk id="3" creationId="{EA088E06-5A29-9288-2DFF-F9341F3C51DB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8:00:14.353" v="209" actId="20577"/>
          <ac:spMkLst>
            <pc:docMk/>
            <pc:sldMk cId="2313487443" sldId="543"/>
            <ac:spMk id="4" creationId="{19C694A1-83FE-B0EB-6B85-A42278F60D91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8:08:28.838" v="212" actId="20577"/>
          <ac:spMkLst>
            <pc:docMk/>
            <pc:sldMk cId="2313487443" sldId="543"/>
            <ac:spMk id="5" creationId="{723DD0EE-956D-1C63-2E4D-B6416C298236}"/>
          </ac:spMkLst>
        </pc:spChg>
        <pc:spChg chg="add del mod">
          <ac:chgData name="Van de Vyvere Brecht" userId="S::brecht.vandevyvere@vlaanderen.be::c748c14e-f036-40e8-878f-c3efabff3178" providerId="AD" clId="Web-{0E3C0DC2-E843-EE1C-5A9D-C610F7E1DA1C}" dt="2024-01-09T07:58:06.146" v="89"/>
          <ac:spMkLst>
            <pc:docMk/>
            <pc:sldMk cId="2313487443" sldId="543"/>
            <ac:spMk id="6" creationId="{8D8E4635-9848-D8EF-DF16-5B6DAE6B2FF3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7:58:33.553" v="110" actId="1076"/>
          <ac:spMkLst>
            <pc:docMk/>
            <pc:sldMk cId="2313487443" sldId="543"/>
            <ac:spMk id="7" creationId="{C9F72672-54BE-3733-B909-9C09BF67F5DB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7:58:47.820" v="124" actId="20577"/>
          <ac:spMkLst>
            <pc:docMk/>
            <pc:sldMk cId="2313487443" sldId="543"/>
            <ac:spMk id="9" creationId="{DF28CAF4-FAF4-F2FA-EF71-2562AAF2129E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7:58:57.976" v="140" actId="20577"/>
          <ac:spMkLst>
            <pc:docMk/>
            <pc:sldMk cId="2313487443" sldId="543"/>
            <ac:spMk id="10" creationId="{D20019E5-97E8-586D-D255-9453B57275C1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8:00:13.588" v="208" actId="20577"/>
          <ac:spMkLst>
            <pc:docMk/>
            <pc:sldMk cId="2313487443" sldId="543"/>
            <ac:spMk id="11" creationId="{53D56B87-0D1B-84B4-DCB6-513CF3BB8185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7:59:44.040" v="180" actId="14100"/>
          <ac:spMkLst>
            <pc:docMk/>
            <pc:sldMk cId="2313487443" sldId="543"/>
            <ac:spMk id="12" creationId="{8ACBC32F-8AE0-ABE6-457B-56A4FA631952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8:00:02.712" v="203" actId="20577"/>
          <ac:spMkLst>
            <pc:docMk/>
            <pc:sldMk cId="2313487443" sldId="543"/>
            <ac:spMk id="13" creationId="{E8C8C3D8-7E7A-201F-CA73-47F1DE773348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8:08:37.447" v="231" actId="20577"/>
          <ac:spMkLst>
            <pc:docMk/>
            <pc:sldMk cId="2313487443" sldId="543"/>
            <ac:spMk id="14" creationId="{BD98CB5C-E0C5-DCE8-E77D-6C1642667E9E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8:08:51.339" v="240" actId="1076"/>
          <ac:spMkLst>
            <pc:docMk/>
            <pc:sldMk cId="2313487443" sldId="543"/>
            <ac:spMk id="15" creationId="{147A011D-1516-C9B4-740C-8852974E7AD8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8:09:35.137" v="261" actId="1076"/>
          <ac:spMkLst>
            <pc:docMk/>
            <pc:sldMk cId="2313487443" sldId="543"/>
            <ac:spMk id="16" creationId="{F6B33DE6-659F-37E3-FB16-9547878590B1}"/>
          </ac:spMkLst>
        </pc:spChg>
        <pc:spChg chg="add mod">
          <ac:chgData name="Van de Vyvere Brecht" userId="S::brecht.vandevyvere@vlaanderen.be::c748c14e-f036-40e8-878f-c3efabff3178" providerId="AD" clId="Web-{0E3C0DC2-E843-EE1C-5A9D-C610F7E1DA1C}" dt="2024-01-09T08:10:22.794" v="268" actId="20577"/>
          <ac:spMkLst>
            <pc:docMk/>
            <pc:sldMk cId="2313487443" sldId="543"/>
            <ac:spMk id="17" creationId="{351F8C32-DAC4-638A-2F75-95DFACFAFBC7}"/>
          </ac:spMkLst>
        </pc:spChg>
      </pc:sldChg>
    </pc:docChg>
  </pc:docChgLst>
  <pc:docChgLst>
    <pc:chgData name="Verbeeck William" userId="S::william.verbeeck@vlaanderen.be::9b98557d-4638-497e-9b40-4f2c2b1c3415" providerId="AD" clId="Web-{7955EDD9-41D7-35AC-BD4B-095532055551}"/>
    <pc:docChg chg="modSld">
      <pc:chgData name="Verbeeck William" userId="S::william.verbeeck@vlaanderen.be::9b98557d-4638-497e-9b40-4f2c2b1c3415" providerId="AD" clId="Web-{7955EDD9-41D7-35AC-BD4B-095532055551}" dt="2024-01-31T14:00:24.932" v="11"/>
      <pc:docMkLst>
        <pc:docMk/>
      </pc:docMkLst>
      <pc:sldChg chg="modSp">
        <pc:chgData name="Verbeeck William" userId="S::william.verbeeck@vlaanderen.be::9b98557d-4638-497e-9b40-4f2c2b1c3415" providerId="AD" clId="Web-{7955EDD9-41D7-35AC-BD4B-095532055551}" dt="2024-01-31T14:00:24.932" v="11"/>
        <pc:sldMkLst>
          <pc:docMk/>
          <pc:sldMk cId="2700844157" sldId="557"/>
        </pc:sldMkLst>
        <pc:graphicFrameChg chg="mod modGraphic">
          <ac:chgData name="Verbeeck William" userId="S::william.verbeeck@vlaanderen.be::9b98557d-4638-497e-9b40-4f2c2b1c3415" providerId="AD" clId="Web-{7955EDD9-41D7-35AC-BD4B-095532055551}" dt="2024-01-31T14:00:24.932" v="11"/>
          <ac:graphicFrameMkLst>
            <pc:docMk/>
            <pc:sldMk cId="2700844157" sldId="557"/>
            <ac:graphicFrameMk id="7" creationId="{797F2954-9535-0524-24B9-03B970476CAF}"/>
          </ac:graphicFrameMkLst>
        </pc:graphicFrameChg>
      </pc:sldChg>
    </pc:docChg>
  </pc:docChgLst>
  <pc:docChgLst>
    <pc:chgData name="Verbeeck William" userId="S::william.verbeeck@vlaanderen.be::9b98557d-4638-497e-9b40-4f2c2b1c3415" providerId="AD" clId="Web-{15F8B3B5-1D36-037F-5037-25C85E6BB4C2}"/>
    <pc:docChg chg="delSld">
      <pc:chgData name="Verbeeck William" userId="S::william.verbeeck@vlaanderen.be::9b98557d-4638-497e-9b40-4f2c2b1c3415" providerId="AD" clId="Web-{15F8B3B5-1D36-037F-5037-25C85E6BB4C2}" dt="2024-02-01T18:21:47.776" v="101"/>
      <pc:docMkLst>
        <pc:docMk/>
      </pc:docMkLst>
      <pc:sldChg chg="del">
        <pc:chgData name="Verbeeck William" userId="S::william.verbeeck@vlaanderen.be::9b98557d-4638-497e-9b40-4f2c2b1c3415" providerId="AD" clId="Web-{15F8B3B5-1D36-037F-5037-25C85E6BB4C2}" dt="2024-02-01T18:21:17.150" v="29"/>
        <pc:sldMkLst>
          <pc:docMk/>
          <pc:sldMk cId="0" sldId="29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97" v="59"/>
        <pc:sldMkLst>
          <pc:docMk/>
          <pc:sldMk cId="0" sldId="298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97" v="58"/>
        <pc:sldMkLst>
          <pc:docMk/>
          <pc:sldMk cId="0" sldId="299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60" v="90"/>
        <pc:sldMkLst>
          <pc:docMk/>
          <pc:sldMk cId="0" sldId="326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60" v="89"/>
        <pc:sldMkLst>
          <pc:docMk/>
          <pc:sldMk cId="0" sldId="32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60" v="86"/>
        <pc:sldMkLst>
          <pc:docMk/>
          <pc:sldMk cId="0" sldId="330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45" v="85"/>
        <pc:sldMkLst>
          <pc:docMk/>
          <pc:sldMk cId="0" sldId="331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60" v="88"/>
        <pc:sldMkLst>
          <pc:docMk/>
          <pc:sldMk cId="0" sldId="35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60" v="87"/>
        <pc:sldMkLst>
          <pc:docMk/>
          <pc:sldMk cId="0" sldId="358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213" v="69"/>
        <pc:sldMkLst>
          <pc:docMk/>
          <pc:sldMk cId="1147673677" sldId="385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76" v="100"/>
        <pc:sldMkLst>
          <pc:docMk/>
          <pc:sldMk cId="1720839884" sldId="392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213" v="67"/>
        <pc:sldMkLst>
          <pc:docMk/>
          <pc:sldMk cId="1434472204" sldId="394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76" v="98"/>
        <pc:sldMkLst>
          <pc:docMk/>
          <pc:sldMk cId="3808839752" sldId="415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82" v="53"/>
        <pc:sldMkLst>
          <pc:docMk/>
          <pc:sldMk cId="3184907527" sldId="416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213" v="66"/>
        <pc:sldMkLst>
          <pc:docMk/>
          <pc:sldMk cId="1334667541" sldId="420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60" v="93"/>
        <pc:sldMkLst>
          <pc:docMk/>
          <pc:sldMk cId="4203811166" sldId="423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76" v="97"/>
        <pc:sldMkLst>
          <pc:docMk/>
          <pc:sldMk cId="3840563793" sldId="424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76" v="96"/>
        <pc:sldMkLst>
          <pc:docMk/>
          <pc:sldMk cId="277940348" sldId="425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60" v="92"/>
        <pc:sldMkLst>
          <pc:docMk/>
          <pc:sldMk cId="1600235225" sldId="426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213" v="68"/>
        <pc:sldMkLst>
          <pc:docMk/>
          <pc:sldMk cId="1683345604" sldId="42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82" v="52"/>
        <pc:sldMkLst>
          <pc:docMk/>
          <pc:sldMk cId="1741873360" sldId="429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82" v="54"/>
        <pc:sldMkLst>
          <pc:docMk/>
          <pc:sldMk cId="763885819" sldId="430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82" v="50"/>
        <pc:sldMkLst>
          <pc:docMk/>
          <pc:sldMk cId="910832229" sldId="431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97" v="57"/>
        <pc:sldMkLst>
          <pc:docMk/>
          <pc:sldMk cId="2827884261" sldId="432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97" v="56"/>
        <pc:sldMkLst>
          <pc:docMk/>
          <pc:sldMk cId="3987169517" sldId="433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82" v="49"/>
        <pc:sldMkLst>
          <pc:docMk/>
          <pc:sldMk cId="3872979736" sldId="434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82" v="47"/>
        <pc:sldMkLst>
          <pc:docMk/>
          <pc:sldMk cId="3486081818" sldId="435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66" v="45"/>
        <pc:sldMkLst>
          <pc:docMk/>
          <pc:sldMk cId="1146401538" sldId="436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66" v="44"/>
        <pc:sldMkLst>
          <pc:docMk/>
          <pc:sldMk cId="1252623896" sldId="43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66" v="42"/>
        <pc:sldMkLst>
          <pc:docMk/>
          <pc:sldMk cId="99685166" sldId="438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66" v="40"/>
        <pc:sldMkLst>
          <pc:docMk/>
          <pc:sldMk cId="3017404482" sldId="439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66" v="39"/>
        <pc:sldMkLst>
          <pc:docMk/>
          <pc:sldMk cId="2789896767" sldId="440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50" v="37"/>
        <pc:sldMkLst>
          <pc:docMk/>
          <pc:sldMk cId="436884064" sldId="441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50" v="35"/>
        <pc:sldMkLst>
          <pc:docMk/>
          <pc:sldMk cId="708589616" sldId="449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50" v="32"/>
        <pc:sldMkLst>
          <pc:docMk/>
          <pc:sldMk cId="2309639007" sldId="451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76" v="101"/>
        <pc:sldMkLst>
          <pc:docMk/>
          <pc:sldMk cId="2695987540" sldId="452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45" v="84"/>
        <pc:sldMkLst>
          <pc:docMk/>
          <pc:sldMk cId="0" sldId="453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45" v="83"/>
        <pc:sldMkLst>
          <pc:docMk/>
          <pc:sldMk cId="3714942218" sldId="454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45" v="82"/>
        <pc:sldMkLst>
          <pc:docMk/>
          <pc:sldMk cId="2769163591" sldId="455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29" v="81"/>
        <pc:sldMkLst>
          <pc:docMk/>
          <pc:sldMk cId="4217752583" sldId="456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29" v="79"/>
        <pc:sldMkLst>
          <pc:docMk/>
          <pc:sldMk cId="1514289359" sldId="45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14" v="78"/>
        <pc:sldMkLst>
          <pc:docMk/>
          <pc:sldMk cId="3745106133" sldId="459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29" v="80"/>
        <pc:sldMkLst>
          <pc:docMk/>
          <pc:sldMk cId="1158164253" sldId="460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14" v="77"/>
        <pc:sldMkLst>
          <pc:docMk/>
          <pc:sldMk cId="87218591" sldId="461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14" v="76"/>
        <pc:sldMkLst>
          <pc:docMk/>
          <pc:sldMk cId="3235638924" sldId="462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698" v="75"/>
        <pc:sldMkLst>
          <pc:docMk/>
          <pc:sldMk cId="2519193299" sldId="463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682" v="74"/>
        <pc:sldMkLst>
          <pc:docMk/>
          <pc:sldMk cId="3185046713" sldId="464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682" v="73"/>
        <pc:sldMkLst>
          <pc:docMk/>
          <pc:sldMk cId="1106389634" sldId="465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76" v="99"/>
        <pc:sldMkLst>
          <pc:docMk/>
          <pc:sldMk cId="2206349014" sldId="466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35" v="28"/>
        <pc:sldMkLst>
          <pc:docMk/>
          <pc:sldMk cId="4182289979" sldId="468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97" v="55"/>
        <pc:sldMkLst>
          <pc:docMk/>
          <pc:sldMk cId="3726154196" sldId="479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50" v="33"/>
        <pc:sldMkLst>
          <pc:docMk/>
          <pc:sldMk cId="2230836068" sldId="480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50" v="31"/>
        <pc:sldMkLst>
          <pc:docMk/>
          <pc:sldMk cId="3231258215" sldId="481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213" v="65"/>
        <pc:sldMkLst>
          <pc:docMk/>
          <pc:sldMk cId="2271871973" sldId="482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97" v="63"/>
        <pc:sldMkLst>
          <pc:docMk/>
          <pc:sldMk cId="1747686764" sldId="484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97" v="62"/>
        <pc:sldMkLst>
          <pc:docMk/>
          <pc:sldMk cId="1342358322" sldId="485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97" v="60"/>
        <pc:sldMkLst>
          <pc:docMk/>
          <pc:sldMk cId="1497825746" sldId="48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213" v="64"/>
        <pc:sldMkLst>
          <pc:docMk/>
          <pc:sldMk cId="146872496" sldId="499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82" v="51"/>
        <pc:sldMkLst>
          <pc:docMk/>
          <pc:sldMk cId="1531128832" sldId="500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82" v="48"/>
        <pc:sldMkLst>
          <pc:docMk/>
          <pc:sldMk cId="361413819" sldId="501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66" v="46"/>
        <pc:sldMkLst>
          <pc:docMk/>
          <pc:sldMk cId="1343393662" sldId="502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66" v="43"/>
        <pc:sldMkLst>
          <pc:docMk/>
          <pc:sldMk cId="2679687623" sldId="503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66" v="41"/>
        <pc:sldMkLst>
          <pc:docMk/>
          <pc:sldMk cId="711566768" sldId="504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66" v="38"/>
        <pc:sldMkLst>
          <pc:docMk/>
          <pc:sldMk cId="2322693246" sldId="505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50" v="36"/>
        <pc:sldMkLst>
          <pc:docMk/>
          <pc:sldMk cId="3501086646" sldId="506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50" v="34"/>
        <pc:sldMkLst>
          <pc:docMk/>
          <pc:sldMk cId="2905647090" sldId="50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50" v="30"/>
        <pc:sldMkLst>
          <pc:docMk/>
          <pc:sldMk cId="456631893" sldId="508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60" v="94"/>
        <pc:sldMkLst>
          <pc:docMk/>
          <pc:sldMk cId="2207264706" sldId="509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60" v="91"/>
        <pc:sldMkLst>
          <pc:docMk/>
          <pc:sldMk cId="2415889842" sldId="510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197" v="61"/>
        <pc:sldMkLst>
          <pc:docMk/>
          <pc:sldMk cId="3579467318" sldId="511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47.760" v="95"/>
        <pc:sldMkLst>
          <pc:docMk/>
          <pc:sldMk cId="103799647" sldId="512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727" v="25"/>
        <pc:sldMkLst>
          <pc:docMk/>
          <pc:sldMk cId="4137421688" sldId="513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96" v="16"/>
        <pc:sldMkLst>
          <pc:docMk/>
          <pc:sldMk cId="2730265943" sldId="514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96" v="13"/>
        <pc:sldMkLst>
          <pc:docMk/>
          <pc:sldMk cId="1312734871" sldId="515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213" v="70"/>
        <pc:sldMkLst>
          <pc:docMk/>
          <pc:sldMk cId="4212992018" sldId="516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213" v="71"/>
        <pc:sldMkLst>
          <pc:docMk/>
          <pc:sldMk cId="739167200" sldId="51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1:17.228" v="72"/>
        <pc:sldMkLst>
          <pc:docMk/>
          <pc:sldMk cId="1108655598" sldId="518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80" v="5"/>
        <pc:sldMkLst>
          <pc:docMk/>
          <pc:sldMk cId="2729381402" sldId="519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80" v="6"/>
        <pc:sldMkLst>
          <pc:docMk/>
          <pc:sldMk cId="2135947261" sldId="520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96" v="9"/>
        <pc:sldMkLst>
          <pc:docMk/>
          <pc:sldMk cId="3347110055" sldId="521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711" v="17"/>
        <pc:sldMkLst>
          <pc:docMk/>
          <pc:sldMk cId="658067510" sldId="522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711" v="22"/>
        <pc:sldMkLst>
          <pc:docMk/>
          <pc:sldMk cId="3979674266" sldId="526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711" v="21"/>
        <pc:sldMkLst>
          <pc:docMk/>
          <pc:sldMk cId="3302588779" sldId="52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96" v="12"/>
        <pc:sldMkLst>
          <pc:docMk/>
          <pc:sldMk cId="2623137351" sldId="528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80" v="8"/>
        <pc:sldMkLst>
          <pc:docMk/>
          <pc:sldMk cId="1456675919" sldId="529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96" v="15"/>
        <pc:sldMkLst>
          <pc:docMk/>
          <pc:sldMk cId="3228125996" sldId="530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711" v="24"/>
        <pc:sldMkLst>
          <pc:docMk/>
          <pc:sldMk cId="981675240" sldId="535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96" v="14"/>
        <pc:sldMkLst>
          <pc:docMk/>
          <pc:sldMk cId="67604820" sldId="536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96" v="10"/>
        <pc:sldMkLst>
          <pc:docMk/>
          <pc:sldMk cId="4247342611" sldId="53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711" v="18"/>
        <pc:sldMkLst>
          <pc:docMk/>
          <pc:sldMk cId="1903237013" sldId="538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711" v="23"/>
        <pc:sldMkLst>
          <pc:docMk/>
          <pc:sldMk cId="2865382555" sldId="539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80" v="7"/>
        <pc:sldMkLst>
          <pc:docMk/>
          <pc:sldMk cId="3728074800" sldId="542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711" v="20"/>
        <pc:sldMkLst>
          <pc:docMk/>
          <pc:sldMk cId="1863083880" sldId="544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711" v="19"/>
        <pc:sldMkLst>
          <pc:docMk/>
          <pc:sldMk cId="3574228159" sldId="545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696" v="11"/>
        <pc:sldMkLst>
          <pc:docMk/>
          <pc:sldMk cId="4129761868" sldId="546"/>
        </pc:sldMkLst>
      </pc:sldChg>
      <pc:sldChg chg="del delCm">
        <pc:chgData name="Verbeeck William" userId="S::william.verbeeck@vlaanderen.be::9b98557d-4638-497e-9b40-4f2c2b1c3415" providerId="AD" clId="Web-{15F8B3B5-1D36-037F-5037-25C85E6BB4C2}" dt="2024-02-01T18:20:27.727" v="27"/>
        <pc:sldMkLst>
          <pc:docMk/>
          <pc:sldMk cId="397963394" sldId="552"/>
        </pc:sldMkLst>
      </pc:sldChg>
      <pc:sldChg chg="delCm">
        <pc:chgData name="Verbeeck William" userId="S::william.verbeeck@vlaanderen.be::9b98557d-4638-497e-9b40-4f2c2b1c3415" providerId="AD" clId="Web-{15F8B3B5-1D36-037F-5037-25C85E6BB4C2}" dt="2024-02-01T18:19:54.382" v="3"/>
        <pc:sldMkLst>
          <pc:docMk/>
          <pc:sldMk cId="2683245644" sldId="554"/>
        </pc:sldMkLst>
      </pc:sldChg>
      <pc:sldChg chg="delCm">
        <pc:chgData name="Verbeeck William" userId="S::william.verbeeck@vlaanderen.be::9b98557d-4638-497e-9b40-4f2c2b1c3415" providerId="AD" clId="Web-{15F8B3B5-1D36-037F-5037-25C85E6BB4C2}" dt="2024-02-01T18:19:48.507" v="2"/>
        <pc:sldMkLst>
          <pc:docMk/>
          <pc:sldMk cId="2700844157" sldId="557"/>
        </pc:sldMkLst>
      </pc:sldChg>
      <pc:sldChg chg="del">
        <pc:chgData name="Verbeeck William" userId="S::william.verbeeck@vlaanderen.be::9b98557d-4638-497e-9b40-4f2c2b1c3415" providerId="AD" clId="Web-{15F8B3B5-1D36-037F-5037-25C85E6BB4C2}" dt="2024-02-01T18:20:27.727" v="26"/>
        <pc:sldMkLst>
          <pc:docMk/>
          <pc:sldMk cId="154933410" sldId="560"/>
        </pc:sldMkLst>
      </pc:sldChg>
      <pc:sldChg chg="delCm">
        <pc:chgData name="Verbeeck William" userId="S::william.verbeeck@vlaanderen.be::9b98557d-4638-497e-9b40-4f2c2b1c3415" providerId="AD" clId="Web-{15F8B3B5-1D36-037F-5037-25C85E6BB4C2}" dt="2024-02-01T18:19:26.444" v="1"/>
        <pc:sldMkLst>
          <pc:docMk/>
          <pc:sldMk cId="4070701288" sldId="561"/>
        </pc:sldMkLst>
      </pc:sldChg>
      <pc:sldChg chg="delCm">
        <pc:chgData name="Verbeeck William" userId="S::william.verbeeck@vlaanderen.be::9b98557d-4638-497e-9b40-4f2c2b1c3415" providerId="AD" clId="Web-{15F8B3B5-1D36-037F-5037-25C85E6BB4C2}" dt="2024-02-01T18:19:21.913" v="0"/>
        <pc:sldMkLst>
          <pc:docMk/>
          <pc:sldMk cId="3137920267" sldId="577"/>
        </pc:sldMkLst>
      </pc:sldChg>
    </pc:docChg>
  </pc:docChgLst>
  <pc:docChgLst>
    <pc:chgData name="De Cock Jitse" userId="9cc8e242-c866-4cc7-a24e-e9b48782583a" providerId="ADAL" clId="{59144DE9-5CD1-42EE-890D-E71FDB0F05D3}"/>
    <pc:docChg chg="undo custSel addSld delSld modSld sldOrd">
      <pc:chgData name="De Cock Jitse" userId="9cc8e242-c866-4cc7-a24e-e9b48782583a" providerId="ADAL" clId="{59144DE9-5CD1-42EE-890D-E71FDB0F05D3}" dt="2024-01-09T11:57:09.231" v="1285" actId="20577"/>
      <pc:docMkLst>
        <pc:docMk/>
      </pc:docMkLst>
      <pc:sldChg chg="ord">
        <pc:chgData name="De Cock Jitse" userId="9cc8e242-c866-4cc7-a24e-e9b48782583a" providerId="ADAL" clId="{59144DE9-5CD1-42EE-890D-E71FDB0F05D3}" dt="2024-01-09T10:12:54.288" v="1242"/>
        <pc:sldMkLst>
          <pc:docMk/>
          <pc:sldMk cId="0" sldId="257"/>
        </pc:sldMkLst>
      </pc:sldChg>
      <pc:sldChg chg="modSp mod">
        <pc:chgData name="De Cock Jitse" userId="9cc8e242-c866-4cc7-a24e-e9b48782583a" providerId="ADAL" clId="{59144DE9-5CD1-42EE-890D-E71FDB0F05D3}" dt="2024-01-08T22:55:41.451" v="722" actId="20577"/>
        <pc:sldMkLst>
          <pc:docMk/>
          <pc:sldMk cId="0" sldId="259"/>
        </pc:sldMkLst>
        <pc:spChg chg="mod">
          <ac:chgData name="De Cock Jitse" userId="9cc8e242-c866-4cc7-a24e-e9b48782583a" providerId="ADAL" clId="{59144DE9-5CD1-42EE-890D-E71FDB0F05D3}" dt="2024-01-08T22:55:41.451" v="722" actId="20577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De Cock Jitse" userId="9cc8e242-c866-4cc7-a24e-e9b48782583a" providerId="ADAL" clId="{59144DE9-5CD1-42EE-890D-E71FDB0F05D3}" dt="2024-01-08T11:40:15.529" v="653" actId="20577"/>
          <ac:spMkLst>
            <pc:docMk/>
            <pc:sldMk cId="0" sldId="259"/>
            <ac:spMk id="389" creationId="{00000000-0000-0000-0000-000000000000}"/>
          </ac:spMkLst>
        </pc:spChg>
      </pc:sldChg>
      <pc:sldChg chg="modSp mod">
        <pc:chgData name="De Cock Jitse" userId="9cc8e242-c866-4cc7-a24e-e9b48782583a" providerId="ADAL" clId="{59144DE9-5CD1-42EE-890D-E71FDB0F05D3}" dt="2024-01-09T11:56:53.302" v="1262" actId="20577"/>
        <pc:sldMkLst>
          <pc:docMk/>
          <pc:sldMk cId="0" sldId="260"/>
        </pc:sldMkLst>
        <pc:graphicFrameChg chg="modGraphic">
          <ac:chgData name="De Cock Jitse" userId="9cc8e242-c866-4cc7-a24e-e9b48782583a" providerId="ADAL" clId="{59144DE9-5CD1-42EE-890D-E71FDB0F05D3}" dt="2024-01-09T11:56:53.302" v="1262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addCm delCm modCm">
        <pc:chgData name="De Cock Jitse" userId="9cc8e242-c866-4cc7-a24e-e9b48782583a" providerId="ADAL" clId="{59144DE9-5CD1-42EE-890D-E71FDB0F05D3}" dt="2024-01-09T10:14:51.661" v="1244"/>
        <pc:sldMkLst>
          <pc:docMk/>
          <pc:sldMk cId="0" sldId="332"/>
        </pc:sldMkLst>
      </pc:sldChg>
      <pc:sldChg chg="modSp mod">
        <pc:chgData name="De Cock Jitse" userId="9cc8e242-c866-4cc7-a24e-e9b48782583a" providerId="ADAL" clId="{59144DE9-5CD1-42EE-890D-E71FDB0F05D3}" dt="2024-01-09T00:19:18.536" v="1085" actId="20577"/>
        <pc:sldMkLst>
          <pc:docMk/>
          <pc:sldMk cId="2729381402" sldId="519"/>
        </pc:sldMkLst>
        <pc:spChg chg="mod">
          <ac:chgData name="De Cock Jitse" userId="9cc8e242-c866-4cc7-a24e-e9b48782583a" providerId="ADAL" clId="{59144DE9-5CD1-42EE-890D-E71FDB0F05D3}" dt="2024-01-05T10:46:40.821" v="554" actId="1076"/>
          <ac:spMkLst>
            <pc:docMk/>
            <pc:sldMk cId="2729381402" sldId="519"/>
            <ac:spMk id="769" creationId="{00000000-0000-0000-0000-000000000000}"/>
          </ac:spMkLst>
        </pc:spChg>
        <pc:spChg chg="mod">
          <ac:chgData name="De Cock Jitse" userId="9cc8e242-c866-4cc7-a24e-e9b48782583a" providerId="ADAL" clId="{59144DE9-5CD1-42EE-890D-E71FDB0F05D3}" dt="2024-01-05T10:46:47.294" v="555" actId="1076"/>
          <ac:spMkLst>
            <pc:docMk/>
            <pc:sldMk cId="2729381402" sldId="519"/>
            <ac:spMk id="770" creationId="{00000000-0000-0000-0000-000000000000}"/>
          </ac:spMkLst>
        </pc:spChg>
        <pc:spChg chg="mod">
          <ac:chgData name="De Cock Jitse" userId="9cc8e242-c866-4cc7-a24e-e9b48782583a" providerId="ADAL" clId="{59144DE9-5CD1-42EE-890D-E71FDB0F05D3}" dt="2024-01-09T00:19:18.536" v="1085" actId="20577"/>
          <ac:spMkLst>
            <pc:docMk/>
            <pc:sldMk cId="2729381402" sldId="519"/>
            <ac:spMk id="771" creationId="{00000000-0000-0000-0000-000000000000}"/>
          </ac:spMkLst>
        </pc:spChg>
      </pc:sldChg>
      <pc:sldChg chg="addSp delSp modSp mod ord addCm delCm modCm">
        <pc:chgData name="De Cock Jitse" userId="9cc8e242-c866-4cc7-a24e-e9b48782583a" providerId="ADAL" clId="{59144DE9-5CD1-42EE-890D-E71FDB0F05D3}" dt="2024-01-08T23:56:15.662" v="893"/>
        <pc:sldMkLst>
          <pc:docMk/>
          <pc:sldMk cId="4257245392" sldId="523"/>
        </pc:sldMkLst>
        <pc:spChg chg="mod">
          <ac:chgData name="De Cock Jitse" userId="9cc8e242-c866-4cc7-a24e-e9b48782583a" providerId="ADAL" clId="{59144DE9-5CD1-42EE-890D-E71FDB0F05D3}" dt="2024-01-08T23:43:41.036" v="781" actId="403"/>
          <ac:spMkLst>
            <pc:docMk/>
            <pc:sldMk cId="4257245392" sldId="523"/>
            <ac:spMk id="2" creationId="{6E68EBC9-57A5-425A-DFCB-B8C5A027EB97}"/>
          </ac:spMkLst>
        </pc:spChg>
        <pc:spChg chg="mod">
          <ac:chgData name="De Cock Jitse" userId="9cc8e242-c866-4cc7-a24e-e9b48782583a" providerId="ADAL" clId="{59144DE9-5CD1-42EE-890D-E71FDB0F05D3}" dt="2024-01-05T10:25:32.347" v="429" actId="5793"/>
          <ac:spMkLst>
            <pc:docMk/>
            <pc:sldMk cId="4257245392" sldId="523"/>
            <ac:spMk id="5" creationId="{3E95072F-4DFA-41B7-3B1A-513C0E5FE7EB}"/>
          </ac:spMkLst>
        </pc:spChg>
        <pc:picChg chg="add del mod">
          <ac:chgData name="De Cock Jitse" userId="9cc8e242-c866-4cc7-a24e-e9b48782583a" providerId="ADAL" clId="{59144DE9-5CD1-42EE-890D-E71FDB0F05D3}" dt="2024-01-08T23:44:08.557" v="782" actId="478"/>
          <ac:picMkLst>
            <pc:docMk/>
            <pc:sldMk cId="4257245392" sldId="523"/>
            <ac:picMk id="3" creationId="{F2ECB0F0-A20C-B695-FD26-E90A2D73651D}"/>
          </ac:picMkLst>
        </pc:picChg>
        <pc:picChg chg="add mod">
          <ac:chgData name="De Cock Jitse" userId="9cc8e242-c866-4cc7-a24e-e9b48782583a" providerId="ADAL" clId="{59144DE9-5CD1-42EE-890D-E71FDB0F05D3}" dt="2024-01-08T23:44:15.702" v="785" actId="1076"/>
          <ac:picMkLst>
            <pc:docMk/>
            <pc:sldMk cId="4257245392" sldId="523"/>
            <ac:picMk id="6" creationId="{E15D5E12-7171-BCFA-46A8-7128B585E224}"/>
          </ac:picMkLst>
        </pc:picChg>
        <pc:picChg chg="del">
          <ac:chgData name="De Cock Jitse" userId="9cc8e242-c866-4cc7-a24e-e9b48782583a" providerId="ADAL" clId="{59144DE9-5CD1-42EE-890D-E71FDB0F05D3}" dt="2024-01-05T10:24:39.617" v="356" actId="478"/>
          <ac:picMkLst>
            <pc:docMk/>
            <pc:sldMk cId="4257245392" sldId="523"/>
            <ac:picMk id="6" creationId="{E272B5FE-D6A6-78BF-0A98-068ED1D63819}"/>
          </ac:picMkLst>
        </pc:picChg>
      </pc:sldChg>
      <pc:sldChg chg="del">
        <pc:chgData name="De Cock Jitse" userId="9cc8e242-c866-4cc7-a24e-e9b48782583a" providerId="ADAL" clId="{59144DE9-5CD1-42EE-890D-E71FDB0F05D3}" dt="2024-01-05T10:34:11.345" v="505" actId="2696"/>
        <pc:sldMkLst>
          <pc:docMk/>
          <pc:sldMk cId="3170239304" sldId="524"/>
        </pc:sldMkLst>
      </pc:sldChg>
      <pc:sldChg chg="modSp del mod">
        <pc:chgData name="De Cock Jitse" userId="9cc8e242-c866-4cc7-a24e-e9b48782583a" providerId="ADAL" clId="{59144DE9-5CD1-42EE-890D-E71FDB0F05D3}" dt="2024-01-09T00:16:37.836" v="1012" actId="47"/>
        <pc:sldMkLst>
          <pc:docMk/>
          <pc:sldMk cId="3368131519" sldId="525"/>
        </pc:sldMkLst>
        <pc:spChg chg="mod">
          <ac:chgData name="De Cock Jitse" userId="9cc8e242-c866-4cc7-a24e-e9b48782583a" providerId="ADAL" clId="{59144DE9-5CD1-42EE-890D-E71FDB0F05D3}" dt="2024-01-08T11:59:34.740" v="711" actId="20577"/>
          <ac:spMkLst>
            <pc:docMk/>
            <pc:sldMk cId="3368131519" sldId="525"/>
            <ac:spMk id="5" creationId="{3E95072F-4DFA-41B7-3B1A-513C0E5FE7EB}"/>
          </ac:spMkLst>
        </pc:spChg>
      </pc:sldChg>
      <pc:sldChg chg="addSp delSp modSp mod addCm delCm">
        <pc:chgData name="De Cock Jitse" userId="9cc8e242-c866-4cc7-a24e-e9b48782583a" providerId="ADAL" clId="{59144DE9-5CD1-42EE-890D-E71FDB0F05D3}" dt="2024-01-09T00:08:28.997" v="980" actId="108"/>
        <pc:sldMkLst>
          <pc:docMk/>
          <pc:sldMk cId="3979674266" sldId="526"/>
        </pc:sldMkLst>
        <pc:spChg chg="mod">
          <ac:chgData name="De Cock Jitse" userId="9cc8e242-c866-4cc7-a24e-e9b48782583a" providerId="ADAL" clId="{59144DE9-5CD1-42EE-890D-E71FDB0F05D3}" dt="2024-01-09T00:08:28.997" v="980" actId="108"/>
          <ac:spMkLst>
            <pc:docMk/>
            <pc:sldMk cId="3979674266" sldId="526"/>
            <ac:spMk id="1019" creationId="{00000000-0000-0000-0000-000000000000}"/>
          </ac:spMkLst>
        </pc:spChg>
        <pc:picChg chg="del">
          <ac:chgData name="De Cock Jitse" userId="9cc8e242-c866-4cc7-a24e-e9b48782583a" providerId="ADAL" clId="{59144DE9-5CD1-42EE-890D-E71FDB0F05D3}" dt="2024-01-08T23:15:19.215" v="726" actId="478"/>
          <ac:picMkLst>
            <pc:docMk/>
            <pc:sldMk cId="3979674266" sldId="526"/>
            <ac:picMk id="4" creationId="{27707DE9-3A2D-8F4E-6D5E-A6CAD953BEE6}"/>
          </ac:picMkLst>
        </pc:picChg>
        <pc:picChg chg="add mod">
          <ac:chgData name="De Cock Jitse" userId="9cc8e242-c866-4cc7-a24e-e9b48782583a" providerId="ADAL" clId="{59144DE9-5CD1-42EE-890D-E71FDB0F05D3}" dt="2024-01-08T23:15:24.497" v="729" actId="1076"/>
          <ac:picMkLst>
            <pc:docMk/>
            <pc:sldMk cId="3979674266" sldId="526"/>
            <ac:picMk id="6" creationId="{620E2DDD-8883-EE97-417D-7CD68C6F112E}"/>
          </ac:picMkLst>
        </pc:picChg>
      </pc:sldChg>
      <pc:sldChg chg="addSp modSp mod addCm">
        <pc:chgData name="De Cock Jitse" userId="9cc8e242-c866-4cc7-a24e-e9b48782583a" providerId="ADAL" clId="{59144DE9-5CD1-42EE-890D-E71FDB0F05D3}" dt="2024-01-09T00:11:32.952" v="1007" actId="14100"/>
        <pc:sldMkLst>
          <pc:docMk/>
          <pc:sldMk cId="3302588779" sldId="527"/>
        </pc:sldMkLst>
        <pc:spChg chg="mod">
          <ac:chgData name="De Cock Jitse" userId="9cc8e242-c866-4cc7-a24e-e9b48782583a" providerId="ADAL" clId="{59144DE9-5CD1-42EE-890D-E71FDB0F05D3}" dt="2024-01-09T00:11:32.952" v="1007" actId="14100"/>
          <ac:spMkLst>
            <pc:docMk/>
            <pc:sldMk cId="3302588779" sldId="527"/>
            <ac:spMk id="1019" creationId="{00000000-0000-0000-0000-000000000000}"/>
          </ac:spMkLst>
        </pc:spChg>
        <pc:picChg chg="add mod">
          <ac:chgData name="De Cock Jitse" userId="9cc8e242-c866-4cc7-a24e-e9b48782583a" providerId="ADAL" clId="{59144DE9-5CD1-42EE-890D-E71FDB0F05D3}" dt="2024-01-08T11:57:10.449" v="701" actId="1076"/>
          <ac:picMkLst>
            <pc:docMk/>
            <pc:sldMk cId="3302588779" sldId="527"/>
            <ac:picMk id="3" creationId="{0FA1CD3A-D3BC-8382-4E4E-DC8BB286EF2D}"/>
          </ac:picMkLst>
        </pc:picChg>
      </pc:sldChg>
      <pc:sldChg chg="addSp delSp modSp mod delCm modCm">
        <pc:chgData name="De Cock Jitse" userId="9cc8e242-c866-4cc7-a24e-e9b48782583a" providerId="ADAL" clId="{59144DE9-5CD1-42EE-890D-E71FDB0F05D3}" dt="2024-01-09T00:13:41.336" v="1011" actId="1076"/>
        <pc:sldMkLst>
          <pc:docMk/>
          <pc:sldMk cId="2623137351" sldId="528"/>
        </pc:sldMkLst>
        <pc:spChg chg="del">
          <ac:chgData name="De Cock Jitse" userId="9cc8e242-c866-4cc7-a24e-e9b48782583a" providerId="ADAL" clId="{59144DE9-5CD1-42EE-890D-E71FDB0F05D3}" dt="2024-01-05T10:45:56.253" v="546" actId="478"/>
          <ac:spMkLst>
            <pc:docMk/>
            <pc:sldMk cId="2623137351" sldId="528"/>
            <ac:spMk id="4" creationId="{9A79685E-C4B3-CE26-8A8B-676130984D9E}"/>
          </ac:spMkLst>
        </pc:spChg>
        <pc:picChg chg="del">
          <ac:chgData name="De Cock Jitse" userId="9cc8e242-c866-4cc7-a24e-e9b48782583a" providerId="ADAL" clId="{59144DE9-5CD1-42EE-890D-E71FDB0F05D3}" dt="2024-01-05T10:45:51.316" v="545" actId="478"/>
          <ac:picMkLst>
            <pc:docMk/>
            <pc:sldMk cId="2623137351" sldId="528"/>
            <ac:picMk id="2" creationId="{3B4658F2-4A85-1FD8-77F4-8558ECAA81B8}"/>
          </ac:picMkLst>
        </pc:picChg>
        <pc:picChg chg="add mod">
          <ac:chgData name="De Cock Jitse" userId="9cc8e242-c866-4cc7-a24e-e9b48782583a" providerId="ADAL" clId="{59144DE9-5CD1-42EE-890D-E71FDB0F05D3}" dt="2024-01-09T00:13:41.336" v="1011" actId="1076"/>
          <ac:picMkLst>
            <pc:docMk/>
            <pc:sldMk cId="2623137351" sldId="528"/>
            <ac:picMk id="3" creationId="{932A4A21-C5B5-3E9C-F165-9B961EEAC657}"/>
          </ac:picMkLst>
        </pc:picChg>
        <pc:picChg chg="add del mod">
          <ac:chgData name="De Cock Jitse" userId="9cc8e242-c866-4cc7-a24e-e9b48782583a" providerId="ADAL" clId="{59144DE9-5CD1-42EE-890D-E71FDB0F05D3}" dt="2024-01-09T00:13:31.988" v="1008" actId="478"/>
          <ac:picMkLst>
            <pc:docMk/>
            <pc:sldMk cId="2623137351" sldId="528"/>
            <ac:picMk id="5" creationId="{FACF996F-6705-9202-6271-796CEA3F4EED}"/>
          </ac:picMkLst>
        </pc:picChg>
      </pc:sldChg>
      <pc:sldChg chg="modSp mod">
        <pc:chgData name="De Cock Jitse" userId="9cc8e242-c866-4cc7-a24e-e9b48782583a" providerId="ADAL" clId="{59144DE9-5CD1-42EE-890D-E71FDB0F05D3}" dt="2024-01-08T14:15:18.108" v="714" actId="207"/>
        <pc:sldMkLst>
          <pc:docMk/>
          <pc:sldMk cId="1456675919" sldId="529"/>
        </pc:sldMkLst>
        <pc:graphicFrameChg chg="modGraphic">
          <ac:chgData name="De Cock Jitse" userId="9cc8e242-c866-4cc7-a24e-e9b48782583a" providerId="ADAL" clId="{59144DE9-5CD1-42EE-890D-E71FDB0F05D3}" dt="2024-01-08T14:15:18.108" v="714" actId="207"/>
          <ac:graphicFrameMkLst>
            <pc:docMk/>
            <pc:sldMk cId="1456675919" sldId="529"/>
            <ac:graphicFrameMk id="784" creationId="{72BCDC9D-6C8E-C7C8-CE02-D7145C591DDB}"/>
          </ac:graphicFrameMkLst>
        </pc:graphicFrameChg>
      </pc:sldChg>
      <pc:sldChg chg="addCm delCm modCm">
        <pc:chgData name="De Cock Jitse" userId="9cc8e242-c866-4cc7-a24e-e9b48782583a" providerId="ADAL" clId="{59144DE9-5CD1-42EE-890D-E71FDB0F05D3}" dt="2024-01-09T11:32:56.142" v="1246" actId="1592"/>
        <pc:sldMkLst>
          <pc:docMk/>
          <pc:sldMk cId="3228125996" sldId="530"/>
        </pc:sldMkLst>
      </pc:sldChg>
      <pc:sldChg chg="delSp modSp add mod">
        <pc:chgData name="De Cock Jitse" userId="9cc8e242-c866-4cc7-a24e-e9b48782583a" providerId="ADAL" clId="{59144DE9-5CD1-42EE-890D-E71FDB0F05D3}" dt="2024-01-05T10:14:02.430" v="298" actId="1076"/>
        <pc:sldMkLst>
          <pc:docMk/>
          <pc:sldMk cId="3075544969" sldId="531"/>
        </pc:sldMkLst>
        <pc:spChg chg="mod">
          <ac:chgData name="De Cock Jitse" userId="9cc8e242-c866-4cc7-a24e-e9b48782583a" providerId="ADAL" clId="{59144DE9-5CD1-42EE-890D-E71FDB0F05D3}" dt="2024-01-05T10:14:02.430" v="298" actId="1076"/>
          <ac:spMkLst>
            <pc:docMk/>
            <pc:sldMk cId="3075544969" sldId="531"/>
            <ac:spMk id="3" creationId="{C74D06E0-B174-7957-680D-810A5AD4E12F}"/>
          </ac:spMkLst>
        </pc:spChg>
        <pc:spChg chg="mod">
          <ac:chgData name="De Cock Jitse" userId="9cc8e242-c866-4cc7-a24e-e9b48782583a" providerId="ADAL" clId="{59144DE9-5CD1-42EE-890D-E71FDB0F05D3}" dt="2024-01-05T10:14:02.430" v="298" actId="1076"/>
          <ac:spMkLst>
            <pc:docMk/>
            <pc:sldMk cId="3075544969" sldId="531"/>
            <ac:spMk id="4" creationId="{E11133F9-3C04-2B77-850C-E30FCB60B25D}"/>
          </ac:spMkLst>
        </pc:spChg>
        <pc:spChg chg="mod">
          <ac:chgData name="De Cock Jitse" userId="9cc8e242-c866-4cc7-a24e-e9b48782583a" providerId="ADAL" clId="{59144DE9-5CD1-42EE-890D-E71FDB0F05D3}" dt="2024-01-05T10:12:33.945" v="163" actId="20577"/>
          <ac:spMkLst>
            <pc:docMk/>
            <pc:sldMk cId="3075544969" sldId="531"/>
            <ac:spMk id="418" creationId="{00000000-0000-0000-0000-000000000000}"/>
          </ac:spMkLst>
        </pc:spChg>
        <pc:spChg chg="mod">
          <ac:chgData name="De Cock Jitse" userId="9cc8e242-c866-4cc7-a24e-e9b48782583a" providerId="ADAL" clId="{59144DE9-5CD1-42EE-890D-E71FDB0F05D3}" dt="2024-01-05T10:13:42.413" v="270" actId="20577"/>
          <ac:spMkLst>
            <pc:docMk/>
            <pc:sldMk cId="3075544969" sldId="531"/>
            <ac:spMk id="421" creationId="{00000000-0000-0000-0000-000000000000}"/>
          </ac:spMkLst>
        </pc:spChg>
        <pc:spChg chg="mod">
          <ac:chgData name="De Cock Jitse" userId="9cc8e242-c866-4cc7-a24e-e9b48782583a" providerId="ADAL" clId="{59144DE9-5CD1-42EE-890D-E71FDB0F05D3}" dt="2024-01-05T10:13:51.215" v="297" actId="20577"/>
          <ac:spMkLst>
            <pc:docMk/>
            <pc:sldMk cId="3075544969" sldId="531"/>
            <ac:spMk id="423" creationId="{00000000-0000-0000-0000-000000000000}"/>
          </ac:spMkLst>
        </pc:spChg>
        <pc:spChg chg="mod">
          <ac:chgData name="De Cock Jitse" userId="9cc8e242-c866-4cc7-a24e-e9b48782583a" providerId="ADAL" clId="{59144DE9-5CD1-42EE-890D-E71FDB0F05D3}" dt="2024-01-05T10:11:45.027" v="46" actId="20577"/>
          <ac:spMkLst>
            <pc:docMk/>
            <pc:sldMk cId="3075544969" sldId="531"/>
            <ac:spMk id="424" creationId="{00000000-0000-0000-0000-000000000000}"/>
          </ac:spMkLst>
        </pc:spChg>
        <pc:picChg chg="del">
          <ac:chgData name="De Cock Jitse" userId="9cc8e242-c866-4cc7-a24e-e9b48782583a" providerId="ADAL" clId="{59144DE9-5CD1-42EE-890D-E71FDB0F05D3}" dt="2024-01-05T10:11:26.235" v="28" actId="478"/>
          <ac:picMkLst>
            <pc:docMk/>
            <pc:sldMk cId="3075544969" sldId="531"/>
            <ac:picMk id="5" creationId="{26754EF0-EAB9-6951-1678-C1521B5E439D}"/>
          </ac:picMkLst>
        </pc:picChg>
      </pc:sldChg>
      <pc:sldChg chg="addSp delSp modSp new mod addCm delCm modCm">
        <pc:chgData name="De Cock Jitse" userId="9cc8e242-c866-4cc7-a24e-e9b48782583a" providerId="ADAL" clId="{59144DE9-5CD1-42EE-890D-E71FDB0F05D3}" dt="2024-01-08T23:56:56.661" v="974" actId="20577"/>
        <pc:sldMkLst>
          <pc:docMk/>
          <pc:sldMk cId="2049736298" sldId="532"/>
        </pc:sldMkLst>
        <pc:spChg chg="mod">
          <ac:chgData name="De Cock Jitse" userId="9cc8e242-c866-4cc7-a24e-e9b48782583a" providerId="ADAL" clId="{59144DE9-5CD1-42EE-890D-E71FDB0F05D3}" dt="2024-01-08T23:56:45.163" v="932" actId="20577"/>
          <ac:spMkLst>
            <pc:docMk/>
            <pc:sldMk cId="2049736298" sldId="532"/>
            <ac:spMk id="2" creationId="{326C751F-B3AA-A402-DF9F-7A426D7C1664}"/>
          </ac:spMkLst>
        </pc:spChg>
        <pc:spChg chg="mod">
          <ac:chgData name="De Cock Jitse" userId="9cc8e242-c866-4cc7-a24e-e9b48782583a" providerId="ADAL" clId="{59144DE9-5CD1-42EE-890D-E71FDB0F05D3}" dt="2024-01-08T23:56:56.661" v="974" actId="20577"/>
          <ac:spMkLst>
            <pc:docMk/>
            <pc:sldMk cId="2049736298" sldId="532"/>
            <ac:spMk id="3" creationId="{DDBE5AFB-D30F-D362-35BC-BA7A5D1355D0}"/>
          </ac:spMkLst>
        </pc:spChg>
        <pc:picChg chg="add del mod">
          <ac:chgData name="De Cock Jitse" userId="9cc8e242-c866-4cc7-a24e-e9b48782583a" providerId="ADAL" clId="{59144DE9-5CD1-42EE-890D-E71FDB0F05D3}" dt="2024-01-05T10:24:36.605" v="355" actId="21"/>
          <ac:picMkLst>
            <pc:docMk/>
            <pc:sldMk cId="2049736298" sldId="532"/>
            <ac:picMk id="5" creationId="{80595949-5187-FCEF-A542-9755C9C621FF}"/>
          </ac:picMkLst>
        </pc:picChg>
        <pc:picChg chg="add mod">
          <ac:chgData name="De Cock Jitse" userId="9cc8e242-c866-4cc7-a24e-e9b48782583a" providerId="ADAL" clId="{59144DE9-5CD1-42EE-890D-E71FDB0F05D3}" dt="2024-01-08T23:46:17.260" v="790" actId="1076"/>
          <ac:picMkLst>
            <pc:docMk/>
            <pc:sldMk cId="2049736298" sldId="532"/>
            <ac:picMk id="5" creationId="{C5905A58-2B03-DEB2-7F66-18CD40799D96}"/>
          </ac:picMkLst>
        </pc:picChg>
        <pc:picChg chg="add del mod">
          <ac:chgData name="De Cock Jitse" userId="9cc8e242-c866-4cc7-a24e-e9b48782583a" providerId="ADAL" clId="{59144DE9-5CD1-42EE-890D-E71FDB0F05D3}" dt="2024-01-08T23:46:08.913" v="787" actId="478"/>
          <ac:picMkLst>
            <pc:docMk/>
            <pc:sldMk cId="2049736298" sldId="532"/>
            <ac:picMk id="7" creationId="{38034866-D00F-0824-AF81-C644E5BFCF14}"/>
          </ac:picMkLst>
        </pc:picChg>
      </pc:sldChg>
      <pc:sldChg chg="addSp delSp modSp new mod">
        <pc:chgData name="De Cock Jitse" userId="9cc8e242-c866-4cc7-a24e-e9b48782583a" providerId="ADAL" clId="{59144DE9-5CD1-42EE-890D-E71FDB0F05D3}" dt="2024-01-08T23:42:29.762" v="738" actId="14100"/>
        <pc:sldMkLst>
          <pc:docMk/>
          <pc:sldMk cId="51933301" sldId="533"/>
        </pc:sldMkLst>
        <pc:spChg chg="del">
          <ac:chgData name="De Cock Jitse" userId="9cc8e242-c866-4cc7-a24e-e9b48782583a" providerId="ADAL" clId="{59144DE9-5CD1-42EE-890D-E71FDB0F05D3}" dt="2024-01-05T10:33:36.227" v="501" actId="478"/>
          <ac:spMkLst>
            <pc:docMk/>
            <pc:sldMk cId="51933301" sldId="533"/>
            <ac:spMk id="2" creationId="{EC2F0FB7-2675-1A27-4A86-61C8A6942A11}"/>
          </ac:spMkLst>
        </pc:spChg>
        <pc:spChg chg="del">
          <ac:chgData name="De Cock Jitse" userId="9cc8e242-c866-4cc7-a24e-e9b48782583a" providerId="ADAL" clId="{59144DE9-5CD1-42EE-890D-E71FDB0F05D3}" dt="2024-01-05T10:33:34.551" v="500" actId="478"/>
          <ac:spMkLst>
            <pc:docMk/>
            <pc:sldMk cId="51933301" sldId="533"/>
            <ac:spMk id="3" creationId="{648C4D1A-7E5E-097A-4A37-31E20976AD95}"/>
          </ac:spMkLst>
        </pc:spChg>
        <pc:picChg chg="add del mod">
          <ac:chgData name="De Cock Jitse" userId="9cc8e242-c866-4cc7-a24e-e9b48782583a" providerId="ADAL" clId="{59144DE9-5CD1-42EE-890D-E71FDB0F05D3}" dt="2024-01-08T23:41:41.720" v="733" actId="478"/>
          <ac:picMkLst>
            <pc:docMk/>
            <pc:sldMk cId="51933301" sldId="533"/>
            <ac:picMk id="3" creationId="{19536C42-0036-9470-0445-DCAD2E3D1067}"/>
          </ac:picMkLst>
        </pc:picChg>
        <pc:picChg chg="add del mod">
          <ac:chgData name="De Cock Jitse" userId="9cc8e242-c866-4cc7-a24e-e9b48782583a" providerId="ADAL" clId="{59144DE9-5CD1-42EE-890D-E71FDB0F05D3}" dt="2024-01-08T23:37:41.388" v="730" actId="478"/>
          <ac:picMkLst>
            <pc:docMk/>
            <pc:sldMk cId="51933301" sldId="533"/>
            <ac:picMk id="5" creationId="{016D5042-9566-4326-A31B-7AA73456C18B}"/>
          </ac:picMkLst>
        </pc:picChg>
        <pc:picChg chg="add del mod">
          <ac:chgData name="De Cock Jitse" userId="9cc8e242-c866-4cc7-a24e-e9b48782583a" providerId="ADAL" clId="{59144DE9-5CD1-42EE-890D-E71FDB0F05D3}" dt="2024-01-08T23:42:24.694" v="736" actId="478"/>
          <ac:picMkLst>
            <pc:docMk/>
            <pc:sldMk cId="51933301" sldId="533"/>
            <ac:picMk id="6" creationId="{1754FC86-7ABD-66FA-4D4F-ECD103900866}"/>
          </ac:picMkLst>
        </pc:picChg>
        <pc:picChg chg="add mod">
          <ac:chgData name="De Cock Jitse" userId="9cc8e242-c866-4cc7-a24e-e9b48782583a" providerId="ADAL" clId="{59144DE9-5CD1-42EE-890D-E71FDB0F05D3}" dt="2024-01-08T23:42:29.762" v="738" actId="14100"/>
          <ac:picMkLst>
            <pc:docMk/>
            <pc:sldMk cId="51933301" sldId="533"/>
            <ac:picMk id="8" creationId="{A749261C-911B-C276-83D8-5AFB7F97251E}"/>
          </ac:picMkLst>
        </pc:picChg>
      </pc:sldChg>
      <pc:sldChg chg="modSp add mod">
        <pc:chgData name="De Cock Jitse" userId="9cc8e242-c866-4cc7-a24e-e9b48782583a" providerId="ADAL" clId="{59144DE9-5CD1-42EE-890D-E71FDB0F05D3}" dt="2024-01-05T10:49:43.775" v="562" actId="1076"/>
        <pc:sldMkLst>
          <pc:docMk/>
          <pc:sldMk cId="880357559" sldId="534"/>
        </pc:sldMkLst>
        <pc:spChg chg="mod">
          <ac:chgData name="De Cock Jitse" userId="9cc8e242-c866-4cc7-a24e-e9b48782583a" providerId="ADAL" clId="{59144DE9-5CD1-42EE-890D-E71FDB0F05D3}" dt="2024-01-05T10:49:38.008" v="561" actId="20577"/>
          <ac:spMkLst>
            <pc:docMk/>
            <pc:sldMk cId="880357559" sldId="534"/>
            <ac:spMk id="411" creationId="{00000000-0000-0000-0000-000000000000}"/>
          </ac:spMkLst>
        </pc:spChg>
        <pc:picChg chg="mod">
          <ac:chgData name="De Cock Jitse" userId="9cc8e242-c866-4cc7-a24e-e9b48782583a" providerId="ADAL" clId="{59144DE9-5CD1-42EE-890D-E71FDB0F05D3}" dt="2024-01-05T10:49:43.775" v="562" actId="1076"/>
          <ac:picMkLst>
            <pc:docMk/>
            <pc:sldMk cId="880357559" sldId="534"/>
            <ac:picMk id="1026" creationId="{49E00F3C-6230-0398-811D-E61CFDFE945E}"/>
          </ac:picMkLst>
        </pc:picChg>
      </pc:sldChg>
      <pc:sldChg chg="add ord">
        <pc:chgData name="De Cock Jitse" userId="9cc8e242-c866-4cc7-a24e-e9b48782583a" providerId="ADAL" clId="{59144DE9-5CD1-42EE-890D-E71FDB0F05D3}" dt="2024-01-08T11:58:40.572" v="707"/>
        <pc:sldMkLst>
          <pc:docMk/>
          <pc:sldMk cId="981675240" sldId="535"/>
        </pc:sldMkLst>
      </pc:sldChg>
      <pc:sldChg chg="add">
        <pc:chgData name="De Cock Jitse" userId="9cc8e242-c866-4cc7-a24e-e9b48782583a" providerId="ADAL" clId="{59144DE9-5CD1-42EE-890D-E71FDB0F05D3}" dt="2024-01-05T10:49:53.062" v="564"/>
        <pc:sldMkLst>
          <pc:docMk/>
          <pc:sldMk cId="67604820" sldId="536"/>
        </pc:sldMkLst>
      </pc:sldChg>
      <pc:sldChg chg="add">
        <pc:chgData name="De Cock Jitse" userId="9cc8e242-c866-4cc7-a24e-e9b48782583a" providerId="ADAL" clId="{59144DE9-5CD1-42EE-890D-E71FDB0F05D3}" dt="2024-01-05T10:49:55.058" v="565"/>
        <pc:sldMkLst>
          <pc:docMk/>
          <pc:sldMk cId="4247342611" sldId="537"/>
        </pc:sldMkLst>
      </pc:sldChg>
      <pc:sldChg chg="addSp modSp add mod">
        <pc:chgData name="De Cock Jitse" userId="9cc8e242-c866-4cc7-a24e-e9b48782583a" providerId="ADAL" clId="{59144DE9-5CD1-42EE-890D-E71FDB0F05D3}" dt="2024-01-09T00:09:17.516" v="985" actId="108"/>
        <pc:sldMkLst>
          <pc:docMk/>
          <pc:sldMk cId="1903237013" sldId="538"/>
        </pc:sldMkLst>
        <pc:spChg chg="mod">
          <ac:chgData name="De Cock Jitse" userId="9cc8e242-c866-4cc7-a24e-e9b48782583a" providerId="ADAL" clId="{59144DE9-5CD1-42EE-890D-E71FDB0F05D3}" dt="2024-01-09T00:09:17.516" v="985" actId="108"/>
          <ac:spMkLst>
            <pc:docMk/>
            <pc:sldMk cId="1903237013" sldId="538"/>
            <ac:spMk id="1019" creationId="{00000000-0000-0000-0000-000000000000}"/>
          </ac:spMkLst>
        </pc:spChg>
        <pc:picChg chg="add mod">
          <ac:chgData name="De Cock Jitse" userId="9cc8e242-c866-4cc7-a24e-e9b48782583a" providerId="ADAL" clId="{59144DE9-5CD1-42EE-890D-E71FDB0F05D3}" dt="2024-01-08T11:57:52.027" v="705" actId="1076"/>
          <ac:picMkLst>
            <pc:docMk/>
            <pc:sldMk cId="1903237013" sldId="538"/>
            <ac:picMk id="3" creationId="{07D35CC0-AD6C-6BDA-25AB-7DB96C80FD23}"/>
          </ac:picMkLst>
        </pc:picChg>
      </pc:sldChg>
      <pc:sldChg chg="modSp new mod addCm delCm modCm">
        <pc:chgData name="De Cock Jitse" userId="9cc8e242-c866-4cc7-a24e-e9b48782583a" providerId="ADAL" clId="{59144DE9-5CD1-42EE-890D-E71FDB0F05D3}" dt="2024-01-09T00:10:53.683" v="986" actId="1592"/>
        <pc:sldMkLst>
          <pc:docMk/>
          <pc:sldMk cId="2865382555" sldId="539"/>
        </pc:sldMkLst>
        <pc:spChg chg="mod">
          <ac:chgData name="De Cock Jitse" userId="9cc8e242-c866-4cc7-a24e-e9b48782583a" providerId="ADAL" clId="{59144DE9-5CD1-42EE-890D-E71FDB0F05D3}" dt="2024-01-05T13:38:33.700" v="628" actId="20577"/>
          <ac:spMkLst>
            <pc:docMk/>
            <pc:sldMk cId="2865382555" sldId="539"/>
            <ac:spMk id="2" creationId="{23905D11-CABB-8DEA-3E4D-7DF81124A4B3}"/>
          </ac:spMkLst>
        </pc:spChg>
      </pc:sldChg>
      <pc:sldChg chg="addSp modSp new mod ord addCm delCm modCm">
        <pc:chgData name="De Cock Jitse" userId="9cc8e242-c866-4cc7-a24e-e9b48782583a" providerId="ADAL" clId="{59144DE9-5CD1-42EE-890D-E71FDB0F05D3}" dt="2024-01-08T23:43:32.005" v="777" actId="404"/>
        <pc:sldMkLst>
          <pc:docMk/>
          <pc:sldMk cId="681032557" sldId="540"/>
        </pc:sldMkLst>
        <pc:spChg chg="mod">
          <ac:chgData name="De Cock Jitse" userId="9cc8e242-c866-4cc7-a24e-e9b48782583a" providerId="ADAL" clId="{59144DE9-5CD1-42EE-890D-E71FDB0F05D3}" dt="2024-01-08T23:43:32.005" v="777" actId="404"/>
          <ac:spMkLst>
            <pc:docMk/>
            <pc:sldMk cId="681032557" sldId="540"/>
            <ac:spMk id="2" creationId="{2487DCCE-27C5-C529-F17A-F68C52B7DBA0}"/>
          </ac:spMkLst>
        </pc:spChg>
        <pc:picChg chg="add mod">
          <ac:chgData name="De Cock Jitse" userId="9cc8e242-c866-4cc7-a24e-e9b48782583a" providerId="ADAL" clId="{59144DE9-5CD1-42EE-890D-E71FDB0F05D3}" dt="2024-01-08T23:43:02.961" v="741" actId="1076"/>
          <ac:picMkLst>
            <pc:docMk/>
            <pc:sldMk cId="681032557" sldId="540"/>
            <ac:picMk id="5" creationId="{C8F4FDA1-482F-7620-C942-5A306968AB5E}"/>
          </ac:picMkLst>
        </pc:picChg>
      </pc:sldChg>
      <pc:sldChg chg="modSp add mod">
        <pc:chgData name="De Cock Jitse" userId="9cc8e242-c866-4cc7-a24e-e9b48782583a" providerId="ADAL" clId="{59144DE9-5CD1-42EE-890D-E71FDB0F05D3}" dt="2024-01-08T11:43:46.456" v="676" actId="20577"/>
        <pc:sldMkLst>
          <pc:docMk/>
          <pc:sldMk cId="2665123910" sldId="541"/>
        </pc:sldMkLst>
        <pc:spChg chg="mod">
          <ac:chgData name="De Cock Jitse" userId="9cc8e242-c866-4cc7-a24e-e9b48782583a" providerId="ADAL" clId="{59144DE9-5CD1-42EE-890D-E71FDB0F05D3}" dt="2024-01-08T11:43:46.456" v="676" actId="20577"/>
          <ac:spMkLst>
            <pc:docMk/>
            <pc:sldMk cId="2665123910" sldId="541"/>
            <ac:spMk id="490" creationId="{00000000-0000-0000-0000-000000000000}"/>
          </ac:spMkLst>
        </pc:spChg>
      </pc:sldChg>
      <pc:sldChg chg="modSp add mod">
        <pc:chgData name="De Cock Jitse" userId="9cc8e242-c866-4cc7-a24e-e9b48782583a" providerId="ADAL" clId="{59144DE9-5CD1-42EE-890D-E71FDB0F05D3}" dt="2024-01-09T11:57:09.231" v="1285" actId="20577"/>
        <pc:sldMkLst>
          <pc:docMk/>
          <pc:sldMk cId="3728074800" sldId="542"/>
        </pc:sldMkLst>
        <pc:spChg chg="mod">
          <ac:chgData name="De Cock Jitse" userId="9cc8e242-c866-4cc7-a24e-e9b48782583a" providerId="ADAL" clId="{59144DE9-5CD1-42EE-890D-E71FDB0F05D3}" dt="2024-01-09T00:23:20.350" v="1109" actId="20577"/>
          <ac:spMkLst>
            <pc:docMk/>
            <pc:sldMk cId="3728074800" sldId="542"/>
            <ac:spMk id="2" creationId="{326C751F-B3AA-A402-DF9F-7A426D7C1664}"/>
          </ac:spMkLst>
        </pc:spChg>
        <pc:spChg chg="mod">
          <ac:chgData name="De Cock Jitse" userId="9cc8e242-c866-4cc7-a24e-e9b48782583a" providerId="ADAL" clId="{59144DE9-5CD1-42EE-890D-E71FDB0F05D3}" dt="2024-01-09T11:57:09.231" v="1285" actId="20577"/>
          <ac:spMkLst>
            <pc:docMk/>
            <pc:sldMk cId="3728074800" sldId="542"/>
            <ac:spMk id="3" creationId="{DDBE5AFB-D30F-D362-35BC-BA7A5D1355D0}"/>
          </ac:spMkLst>
        </pc:spChg>
      </pc:sldChg>
      <pc:sldChg chg="mod modShow">
        <pc:chgData name="De Cock Jitse" userId="9cc8e242-c866-4cc7-a24e-e9b48782583a" providerId="ADAL" clId="{59144DE9-5CD1-42EE-890D-E71FDB0F05D3}" dt="2024-01-09T11:42:27.223" v="1247" actId="729"/>
        <pc:sldMkLst>
          <pc:docMk/>
          <pc:sldMk cId="3574228159" sldId="545"/>
        </pc:sldMkLst>
      </pc:sldChg>
      <pc:sldChg chg="mod ord modShow">
        <pc:chgData name="De Cock Jitse" userId="9cc8e242-c866-4cc7-a24e-e9b48782583a" providerId="ADAL" clId="{59144DE9-5CD1-42EE-890D-E71FDB0F05D3}" dt="2024-01-09T11:56:46.362" v="1250" actId="729"/>
        <pc:sldMkLst>
          <pc:docMk/>
          <pc:sldMk cId="4129761868" sldId="546"/>
        </pc:sldMkLst>
      </pc:sldChg>
    </pc:docChg>
  </pc:docChgLst>
  <pc:docChgLst>
    <pc:chgData name="Van de Vyvere Brecht" userId="S::brecht.vandevyvere@vlaanderen.be::c748c14e-f036-40e8-878f-c3efabff3178" providerId="AD" clId="Web-{B2CD84DB-3991-9E15-9CAF-FB403561C6B9}"/>
    <pc:docChg chg="addSld delSld modSld sldOrd">
      <pc:chgData name="Van de Vyvere Brecht" userId="S::brecht.vandevyvere@vlaanderen.be::c748c14e-f036-40e8-878f-c3efabff3178" providerId="AD" clId="Web-{B2CD84DB-3991-9E15-9CAF-FB403561C6B9}" dt="2023-11-27T11:51:12.485" v="263" actId="1076"/>
      <pc:docMkLst>
        <pc:docMk/>
      </pc:docMkLst>
      <pc:sldChg chg="del">
        <pc:chgData name="Van de Vyvere Brecht" userId="S::brecht.vandevyvere@vlaanderen.be::c748c14e-f036-40e8-878f-c3efabff3178" providerId="AD" clId="Web-{B2CD84DB-3991-9E15-9CAF-FB403561C6B9}" dt="2023-11-27T11:32:10.695" v="80"/>
        <pc:sldMkLst>
          <pc:docMk/>
          <pc:sldMk cId="416833982" sldId="393"/>
        </pc:sldMkLst>
      </pc:sldChg>
      <pc:sldChg chg="modSp">
        <pc:chgData name="Van de Vyvere Brecht" userId="S::brecht.vandevyvere@vlaanderen.be::c748c14e-f036-40e8-878f-c3efabff3178" providerId="AD" clId="Web-{B2CD84DB-3991-9E15-9CAF-FB403561C6B9}" dt="2023-11-27T11:30:28.504" v="70" actId="20577"/>
        <pc:sldMkLst>
          <pc:docMk/>
          <pc:sldMk cId="1334667541" sldId="420"/>
        </pc:sldMkLst>
        <pc:spChg chg="mod">
          <ac:chgData name="Van de Vyvere Brecht" userId="S::brecht.vandevyvere@vlaanderen.be::c748c14e-f036-40e8-878f-c3efabff3178" providerId="AD" clId="Web-{B2CD84DB-3991-9E15-9CAF-FB403561C6B9}" dt="2023-11-27T11:30:28.504" v="70" actId="20577"/>
          <ac:spMkLst>
            <pc:docMk/>
            <pc:sldMk cId="1334667541" sldId="420"/>
            <ac:spMk id="3" creationId="{7699A875-866D-B5E9-A710-72934543435F}"/>
          </ac:spMkLst>
        </pc:spChg>
      </pc:sldChg>
      <pc:sldChg chg="addSp delSp modSp">
        <pc:chgData name="Van de Vyvere Brecht" userId="S::brecht.vandevyvere@vlaanderen.be::c748c14e-f036-40e8-878f-c3efabff3178" providerId="AD" clId="Web-{B2CD84DB-3991-9E15-9CAF-FB403561C6B9}" dt="2023-11-27T11:33:32.588" v="122" actId="1076"/>
        <pc:sldMkLst>
          <pc:docMk/>
          <pc:sldMk cId="1741873360" sldId="429"/>
        </pc:sldMkLst>
        <pc:picChg chg="add mod">
          <ac:chgData name="Van de Vyvere Brecht" userId="S::brecht.vandevyvere@vlaanderen.be::c748c14e-f036-40e8-878f-c3efabff3178" providerId="AD" clId="Web-{B2CD84DB-3991-9E15-9CAF-FB403561C6B9}" dt="2023-11-27T11:33:32.588" v="122" actId="1076"/>
          <ac:picMkLst>
            <pc:docMk/>
            <pc:sldMk cId="1741873360" sldId="429"/>
            <ac:picMk id="2" creationId="{514E1F94-4D57-4AD0-D722-DDDB58EBCB4A}"/>
          </ac:picMkLst>
        </pc:picChg>
        <pc:picChg chg="del">
          <ac:chgData name="Van de Vyvere Brecht" userId="S::brecht.vandevyvere@vlaanderen.be::c748c14e-f036-40e8-878f-c3efabff3178" providerId="AD" clId="Web-{B2CD84DB-3991-9E15-9CAF-FB403561C6B9}" dt="2023-11-27T11:31:47.882" v="71"/>
          <ac:picMkLst>
            <pc:docMk/>
            <pc:sldMk cId="1741873360" sldId="429"/>
            <ac:picMk id="6" creationId="{402BC106-593F-A303-CB04-2006127AB704}"/>
          </ac:picMkLst>
        </pc:picChg>
      </pc:sldChg>
      <pc:sldChg chg="addSp delSp modSp">
        <pc:chgData name="Van de Vyvere Brecht" userId="S::brecht.vandevyvere@vlaanderen.be::c748c14e-f036-40e8-878f-c3efabff3178" providerId="AD" clId="Web-{B2CD84DB-3991-9E15-9CAF-FB403561C6B9}" dt="2023-11-27T11:33:49.011" v="127" actId="1076"/>
        <pc:sldMkLst>
          <pc:docMk/>
          <pc:sldMk cId="3872979736" sldId="434"/>
        </pc:sldMkLst>
        <pc:picChg chg="add mod">
          <ac:chgData name="Van de Vyvere Brecht" userId="S::brecht.vandevyvere@vlaanderen.be::c748c14e-f036-40e8-878f-c3efabff3178" providerId="AD" clId="Web-{B2CD84DB-3991-9E15-9CAF-FB403561C6B9}" dt="2023-11-27T11:33:49.011" v="127" actId="1076"/>
          <ac:picMkLst>
            <pc:docMk/>
            <pc:sldMk cId="3872979736" sldId="434"/>
            <ac:picMk id="2" creationId="{024B6D1F-DBF2-C01A-808B-9090D9531B0D}"/>
          </ac:picMkLst>
        </pc:picChg>
        <pc:picChg chg="del">
          <ac:chgData name="Van de Vyvere Brecht" userId="S::brecht.vandevyvere@vlaanderen.be::c748c14e-f036-40e8-878f-c3efabff3178" providerId="AD" clId="Web-{B2CD84DB-3991-9E15-9CAF-FB403561C6B9}" dt="2023-11-27T11:31:49.960" v="72"/>
          <ac:picMkLst>
            <pc:docMk/>
            <pc:sldMk cId="3872979736" sldId="434"/>
            <ac:picMk id="4" creationId="{D29F343E-809A-26ED-6484-A31FE0006CB0}"/>
          </ac:picMkLst>
        </pc:picChg>
      </pc:sldChg>
      <pc:sldChg chg="addSp delSp modSp">
        <pc:chgData name="Van de Vyvere Brecht" userId="S::brecht.vandevyvere@vlaanderen.be::c748c14e-f036-40e8-878f-c3efabff3178" providerId="AD" clId="Web-{B2CD84DB-3991-9E15-9CAF-FB403561C6B9}" dt="2023-11-27T11:34:06.246" v="136" actId="1076"/>
        <pc:sldMkLst>
          <pc:docMk/>
          <pc:sldMk cId="3486081818" sldId="435"/>
        </pc:sldMkLst>
        <pc:picChg chg="add mod">
          <ac:chgData name="Van de Vyvere Brecht" userId="S::brecht.vandevyvere@vlaanderen.be::c748c14e-f036-40e8-878f-c3efabff3178" providerId="AD" clId="Web-{B2CD84DB-3991-9E15-9CAF-FB403561C6B9}" dt="2023-11-27T11:34:06.246" v="136" actId="1076"/>
          <ac:picMkLst>
            <pc:docMk/>
            <pc:sldMk cId="3486081818" sldId="435"/>
            <ac:picMk id="2" creationId="{FDC69666-35F7-DE88-2C99-C29A0F0DE35B}"/>
          </ac:picMkLst>
        </pc:picChg>
        <pc:picChg chg="del">
          <ac:chgData name="Van de Vyvere Brecht" userId="S::brecht.vandevyvere@vlaanderen.be::c748c14e-f036-40e8-878f-c3efabff3178" providerId="AD" clId="Web-{B2CD84DB-3991-9E15-9CAF-FB403561C6B9}" dt="2023-11-27T11:31:52.366" v="73"/>
          <ac:picMkLst>
            <pc:docMk/>
            <pc:sldMk cId="3486081818" sldId="435"/>
            <ac:picMk id="4" creationId="{E63B47E8-76B7-9B7E-A759-F09CFAD66425}"/>
          </ac:picMkLst>
        </pc:picChg>
      </pc:sldChg>
      <pc:sldChg chg="addSp delSp modSp">
        <pc:chgData name="Van de Vyvere Brecht" userId="S::brecht.vandevyvere@vlaanderen.be::c748c14e-f036-40e8-878f-c3efabff3178" providerId="AD" clId="Web-{B2CD84DB-3991-9E15-9CAF-FB403561C6B9}" dt="2023-11-27T11:34:26.434" v="143" actId="1076"/>
        <pc:sldMkLst>
          <pc:docMk/>
          <pc:sldMk cId="1252623896" sldId="437"/>
        </pc:sldMkLst>
        <pc:picChg chg="add mod">
          <ac:chgData name="Van de Vyvere Brecht" userId="S::brecht.vandevyvere@vlaanderen.be::c748c14e-f036-40e8-878f-c3efabff3178" providerId="AD" clId="Web-{B2CD84DB-3991-9E15-9CAF-FB403561C6B9}" dt="2023-11-27T11:34:26.434" v="143" actId="1076"/>
          <ac:picMkLst>
            <pc:docMk/>
            <pc:sldMk cId="1252623896" sldId="437"/>
            <ac:picMk id="2" creationId="{FDE6128F-302E-A39F-0DBB-1382807EA8D9}"/>
          </ac:picMkLst>
        </pc:picChg>
        <pc:picChg chg="del">
          <ac:chgData name="Van de Vyvere Brecht" userId="S::brecht.vandevyvere@vlaanderen.be::c748c14e-f036-40e8-878f-c3efabff3178" providerId="AD" clId="Web-{B2CD84DB-3991-9E15-9CAF-FB403561C6B9}" dt="2023-11-27T11:31:54.429" v="74"/>
          <ac:picMkLst>
            <pc:docMk/>
            <pc:sldMk cId="1252623896" sldId="437"/>
            <ac:picMk id="4" creationId="{F3DD9A94-BB8F-69D9-40B1-F30386C28693}"/>
          </ac:picMkLst>
        </pc:picChg>
      </pc:sldChg>
      <pc:sldChg chg="addSp delSp modSp">
        <pc:chgData name="Van de Vyvere Brecht" userId="S::brecht.vandevyvere@vlaanderen.be::c748c14e-f036-40e8-878f-c3efabff3178" providerId="AD" clId="Web-{B2CD84DB-3991-9E15-9CAF-FB403561C6B9}" dt="2023-11-27T11:34:37.903" v="150" actId="1076"/>
        <pc:sldMkLst>
          <pc:docMk/>
          <pc:sldMk cId="99685166" sldId="438"/>
        </pc:sldMkLst>
        <pc:picChg chg="add mod">
          <ac:chgData name="Van de Vyvere Brecht" userId="S::brecht.vandevyvere@vlaanderen.be::c748c14e-f036-40e8-878f-c3efabff3178" providerId="AD" clId="Web-{B2CD84DB-3991-9E15-9CAF-FB403561C6B9}" dt="2023-11-27T11:34:37.903" v="150" actId="1076"/>
          <ac:picMkLst>
            <pc:docMk/>
            <pc:sldMk cId="99685166" sldId="438"/>
            <ac:picMk id="2" creationId="{DBEDDB36-7D2F-9734-6670-2CF8EFF81C7D}"/>
          </ac:picMkLst>
        </pc:picChg>
        <pc:picChg chg="del">
          <ac:chgData name="Van de Vyvere Brecht" userId="S::brecht.vandevyvere@vlaanderen.be::c748c14e-f036-40e8-878f-c3efabff3178" providerId="AD" clId="Web-{B2CD84DB-3991-9E15-9CAF-FB403561C6B9}" dt="2023-11-27T11:31:56.226" v="75"/>
          <ac:picMkLst>
            <pc:docMk/>
            <pc:sldMk cId="99685166" sldId="438"/>
            <ac:picMk id="5" creationId="{A5CA36DD-E5EE-A3EF-571D-6B4EC0FAB87F}"/>
          </ac:picMkLst>
        </pc:picChg>
      </pc:sldChg>
      <pc:sldChg chg="addSp delSp modSp">
        <pc:chgData name="Van de Vyvere Brecht" userId="S::brecht.vandevyvere@vlaanderen.be::c748c14e-f036-40e8-878f-c3efabff3178" providerId="AD" clId="Web-{B2CD84DB-3991-9E15-9CAF-FB403561C6B9}" dt="2023-11-27T11:34:51.185" v="155" actId="1076"/>
        <pc:sldMkLst>
          <pc:docMk/>
          <pc:sldMk cId="2789896767" sldId="440"/>
        </pc:sldMkLst>
        <pc:picChg chg="add mod">
          <ac:chgData name="Van de Vyvere Brecht" userId="S::brecht.vandevyvere@vlaanderen.be::c748c14e-f036-40e8-878f-c3efabff3178" providerId="AD" clId="Web-{B2CD84DB-3991-9E15-9CAF-FB403561C6B9}" dt="2023-11-27T11:34:51.185" v="155" actId="1076"/>
          <ac:picMkLst>
            <pc:docMk/>
            <pc:sldMk cId="2789896767" sldId="440"/>
            <ac:picMk id="2" creationId="{B7697652-A66C-5FB3-BC9F-33B210209017}"/>
          </ac:picMkLst>
        </pc:picChg>
        <pc:picChg chg="del">
          <ac:chgData name="Van de Vyvere Brecht" userId="S::brecht.vandevyvere@vlaanderen.be::c748c14e-f036-40e8-878f-c3efabff3178" providerId="AD" clId="Web-{B2CD84DB-3991-9E15-9CAF-FB403561C6B9}" dt="2023-11-27T11:31:59.210" v="76"/>
          <ac:picMkLst>
            <pc:docMk/>
            <pc:sldMk cId="2789896767" sldId="440"/>
            <ac:picMk id="4" creationId="{0DB12D0C-82DE-014C-4121-4AF6F7873E39}"/>
          </ac:picMkLst>
        </pc:picChg>
      </pc:sldChg>
      <pc:sldChg chg="addSp delSp modSp">
        <pc:chgData name="Van de Vyvere Brecht" userId="S::brecht.vandevyvere@vlaanderen.be::c748c14e-f036-40e8-878f-c3efabff3178" providerId="AD" clId="Web-{B2CD84DB-3991-9E15-9CAF-FB403561C6B9}" dt="2023-11-27T11:35:10.514" v="171" actId="1076"/>
        <pc:sldMkLst>
          <pc:docMk/>
          <pc:sldMk cId="436884064" sldId="441"/>
        </pc:sldMkLst>
        <pc:spChg chg="mod">
          <ac:chgData name="Van de Vyvere Brecht" userId="S::brecht.vandevyvere@vlaanderen.be::c748c14e-f036-40e8-878f-c3efabff3178" providerId="AD" clId="Web-{B2CD84DB-3991-9E15-9CAF-FB403561C6B9}" dt="2023-11-27T11:35:05.607" v="167" actId="20577"/>
          <ac:spMkLst>
            <pc:docMk/>
            <pc:sldMk cId="436884064" sldId="441"/>
            <ac:spMk id="1019" creationId="{00000000-0000-0000-0000-000000000000}"/>
          </ac:spMkLst>
        </pc:spChg>
        <pc:picChg chg="add mod">
          <ac:chgData name="Van de Vyvere Brecht" userId="S::brecht.vandevyvere@vlaanderen.be::c748c14e-f036-40e8-878f-c3efabff3178" providerId="AD" clId="Web-{B2CD84DB-3991-9E15-9CAF-FB403561C6B9}" dt="2023-11-27T11:35:10.514" v="171" actId="1076"/>
          <ac:picMkLst>
            <pc:docMk/>
            <pc:sldMk cId="436884064" sldId="441"/>
            <ac:picMk id="2" creationId="{9E24976B-F986-307E-761E-5318D68A85B7}"/>
          </ac:picMkLst>
        </pc:picChg>
        <pc:picChg chg="del">
          <ac:chgData name="Van de Vyvere Brecht" userId="S::brecht.vandevyvere@vlaanderen.be::c748c14e-f036-40e8-878f-c3efabff3178" providerId="AD" clId="Web-{B2CD84DB-3991-9E15-9CAF-FB403561C6B9}" dt="2023-11-27T11:32:01.179" v="77"/>
          <ac:picMkLst>
            <pc:docMk/>
            <pc:sldMk cId="436884064" sldId="441"/>
            <ac:picMk id="5" creationId="{999D2B14-1680-F0AA-A7BB-1B16E42351B4}"/>
          </ac:picMkLst>
        </pc:picChg>
      </pc:sldChg>
      <pc:sldChg chg="addSp delSp modSp">
        <pc:chgData name="Van de Vyvere Brecht" userId="S::brecht.vandevyvere@vlaanderen.be::c748c14e-f036-40e8-878f-c3efabff3178" providerId="AD" clId="Web-{B2CD84DB-3991-9E15-9CAF-FB403561C6B9}" dt="2023-11-27T11:51:12.485" v="263" actId="1076"/>
        <pc:sldMkLst>
          <pc:docMk/>
          <pc:sldMk cId="708589616" sldId="449"/>
        </pc:sldMkLst>
        <pc:spChg chg="mod">
          <ac:chgData name="Van de Vyvere Brecht" userId="S::brecht.vandevyvere@vlaanderen.be::c748c14e-f036-40e8-878f-c3efabff3178" providerId="AD" clId="Web-{B2CD84DB-3991-9E15-9CAF-FB403561C6B9}" dt="2023-11-27T11:50:38.327" v="257" actId="20577"/>
          <ac:spMkLst>
            <pc:docMk/>
            <pc:sldMk cId="708589616" sldId="449"/>
            <ac:spMk id="3" creationId="{30E738E4-57C8-D0E2-D2F4-1F5534EFA6C1}"/>
          </ac:spMkLst>
        </pc:spChg>
        <pc:spChg chg="mod">
          <ac:chgData name="Van de Vyvere Brecht" userId="S::brecht.vandevyvere@vlaanderen.be::c748c14e-f036-40e8-878f-c3efabff3178" providerId="AD" clId="Web-{B2CD84DB-3991-9E15-9CAF-FB403561C6B9}" dt="2023-11-27T11:35:37.952" v="188" actId="20577"/>
          <ac:spMkLst>
            <pc:docMk/>
            <pc:sldMk cId="708589616" sldId="449"/>
            <ac:spMk id="1019" creationId="{00000000-0000-0000-0000-000000000000}"/>
          </ac:spMkLst>
        </pc:spChg>
        <pc:picChg chg="add del mod">
          <ac:chgData name="Van de Vyvere Brecht" userId="S::brecht.vandevyvere@vlaanderen.be::c748c14e-f036-40e8-878f-c3efabff3178" providerId="AD" clId="Web-{B2CD84DB-3991-9E15-9CAF-FB403561C6B9}" dt="2023-11-27T11:50:07.826" v="205"/>
          <ac:picMkLst>
            <pc:docMk/>
            <pc:sldMk cId="708589616" sldId="449"/>
            <ac:picMk id="2" creationId="{B9EECDE0-C946-D07E-3BCC-14F7C4490BEA}"/>
          </ac:picMkLst>
        </pc:picChg>
        <pc:picChg chg="add del mod">
          <ac:chgData name="Van de Vyvere Brecht" userId="S::brecht.vandevyvere@vlaanderen.be::c748c14e-f036-40e8-878f-c3efabff3178" providerId="AD" clId="Web-{B2CD84DB-3991-9E15-9CAF-FB403561C6B9}" dt="2023-11-27T11:50:38.655" v="258"/>
          <ac:picMkLst>
            <pc:docMk/>
            <pc:sldMk cId="708589616" sldId="449"/>
            <ac:picMk id="4" creationId="{0D013F4D-A052-BFD9-3977-74CFF116BEE6}"/>
          </ac:picMkLst>
        </pc:picChg>
        <pc:picChg chg="add mod">
          <ac:chgData name="Van de Vyvere Brecht" userId="S::brecht.vandevyvere@vlaanderen.be::c748c14e-f036-40e8-878f-c3efabff3178" providerId="AD" clId="Web-{B2CD84DB-3991-9E15-9CAF-FB403561C6B9}" dt="2023-11-27T11:51:12.485" v="263" actId="1076"/>
          <ac:picMkLst>
            <pc:docMk/>
            <pc:sldMk cId="708589616" sldId="449"/>
            <ac:picMk id="5" creationId="{0851660E-2CFE-7ADE-E364-8EBC4B836FF7}"/>
          </ac:picMkLst>
        </pc:picChg>
        <pc:picChg chg="del">
          <ac:chgData name="Van de Vyvere Brecht" userId="S::brecht.vandevyvere@vlaanderen.be::c748c14e-f036-40e8-878f-c3efabff3178" providerId="AD" clId="Web-{B2CD84DB-3991-9E15-9CAF-FB403561C6B9}" dt="2023-11-27T11:32:02.866" v="78"/>
          <ac:picMkLst>
            <pc:docMk/>
            <pc:sldMk cId="708589616" sldId="449"/>
            <ac:picMk id="7" creationId="{A0F7853D-0FB4-8C60-6F83-A4D8AA4572DC}"/>
          </ac:picMkLst>
        </pc:picChg>
      </pc:sldChg>
      <pc:sldChg chg="delSp">
        <pc:chgData name="Van de Vyvere Brecht" userId="S::brecht.vandevyvere@vlaanderen.be::c748c14e-f036-40e8-878f-c3efabff3178" providerId="AD" clId="Web-{B2CD84DB-3991-9E15-9CAF-FB403561C6B9}" dt="2023-11-27T11:32:04.101" v="79"/>
        <pc:sldMkLst>
          <pc:docMk/>
          <pc:sldMk cId="2309639007" sldId="451"/>
        </pc:sldMkLst>
        <pc:picChg chg="del">
          <ac:chgData name="Van de Vyvere Brecht" userId="S::brecht.vandevyvere@vlaanderen.be::c748c14e-f036-40e8-878f-c3efabff3178" providerId="AD" clId="Web-{B2CD84DB-3991-9E15-9CAF-FB403561C6B9}" dt="2023-11-27T11:32:04.101" v="79"/>
          <ac:picMkLst>
            <pc:docMk/>
            <pc:sldMk cId="2309639007" sldId="451"/>
            <ac:picMk id="5" creationId="{82AD3BEE-D12D-03ED-F8AB-64859FF48278}"/>
          </ac:picMkLst>
        </pc:picChg>
      </pc:sldChg>
      <pc:sldChg chg="delSp add del">
        <pc:chgData name="Van de Vyvere Brecht" userId="S::brecht.vandevyvere@vlaanderen.be::c748c14e-f036-40e8-878f-c3efabff3178" providerId="AD" clId="Web-{B2CD84DB-3991-9E15-9CAF-FB403561C6B9}" dt="2023-11-27T11:36:33.704" v="195"/>
        <pc:sldMkLst>
          <pc:docMk/>
          <pc:sldMk cId="765497287" sldId="469"/>
        </pc:sldMkLst>
        <pc:picChg chg="del">
          <ac:chgData name="Van de Vyvere Brecht" userId="S::brecht.vandevyvere@vlaanderen.be::c748c14e-f036-40e8-878f-c3efabff3178" providerId="AD" clId="Web-{B2CD84DB-3991-9E15-9CAF-FB403561C6B9}" dt="2023-11-27T11:36:32.563" v="194"/>
          <ac:picMkLst>
            <pc:docMk/>
            <pc:sldMk cId="765497287" sldId="469"/>
            <ac:picMk id="2" creationId="{65DF4739-6BBC-54AF-EF2A-7D9FACCC6C4B}"/>
          </ac:picMkLst>
        </pc:picChg>
      </pc:sldChg>
      <pc:sldChg chg="del ord">
        <pc:chgData name="Van de Vyvere Brecht" userId="S::brecht.vandevyvere@vlaanderen.be::c748c14e-f036-40e8-878f-c3efabff3178" providerId="AD" clId="Web-{B2CD84DB-3991-9E15-9CAF-FB403561C6B9}" dt="2023-11-27T11:32:34.305" v="102"/>
        <pc:sldMkLst>
          <pc:docMk/>
          <pc:sldMk cId="2539519267" sldId="469"/>
        </pc:sldMkLst>
      </pc:sldChg>
      <pc:sldChg chg="del ord">
        <pc:chgData name="Van de Vyvere Brecht" userId="S::brecht.vandevyvere@vlaanderen.be::c748c14e-f036-40e8-878f-c3efabff3178" providerId="AD" clId="Web-{B2CD84DB-3991-9E15-9CAF-FB403561C6B9}" dt="2023-11-27T11:32:34.305" v="101"/>
        <pc:sldMkLst>
          <pc:docMk/>
          <pc:sldMk cId="1723654999" sldId="470"/>
        </pc:sldMkLst>
      </pc:sldChg>
      <pc:sldChg chg="add del ord">
        <pc:chgData name="Van de Vyvere Brecht" userId="S::brecht.vandevyvere@vlaanderen.be::c748c14e-f036-40e8-878f-c3efabff3178" providerId="AD" clId="Web-{B2CD84DB-3991-9E15-9CAF-FB403561C6B9}" dt="2023-11-27T11:36:02.031" v="191"/>
        <pc:sldMkLst>
          <pc:docMk/>
          <pc:sldMk cId="2230836068" sldId="470"/>
        </pc:sldMkLst>
      </pc:sldChg>
      <pc:sldChg chg="delSp add del">
        <pc:chgData name="Van de Vyvere Brecht" userId="S::brecht.vandevyvere@vlaanderen.be::c748c14e-f036-40e8-878f-c3efabff3178" providerId="AD" clId="Web-{B2CD84DB-3991-9E15-9CAF-FB403561C6B9}" dt="2023-11-27T11:35:58.109" v="189"/>
        <pc:sldMkLst>
          <pc:docMk/>
          <pc:sldMk cId="1718678841" sldId="471"/>
        </pc:sldMkLst>
        <pc:picChg chg="del">
          <ac:chgData name="Van de Vyvere Brecht" userId="S::brecht.vandevyvere@vlaanderen.be::c748c14e-f036-40e8-878f-c3efabff3178" providerId="AD" clId="Web-{B2CD84DB-3991-9E15-9CAF-FB403561C6B9}" dt="2023-11-27T11:35:15.217" v="173"/>
          <ac:picMkLst>
            <pc:docMk/>
            <pc:sldMk cId="1718678841" sldId="471"/>
            <ac:picMk id="3" creationId="{BE65D8B1-4C87-BFB6-A49F-DA2C6A025319}"/>
          </ac:picMkLst>
        </pc:picChg>
      </pc:sldChg>
      <pc:sldChg chg="del ord">
        <pc:chgData name="Van de Vyvere Brecht" userId="S::brecht.vandevyvere@vlaanderen.be::c748c14e-f036-40e8-878f-c3efabff3178" providerId="AD" clId="Web-{B2CD84DB-3991-9E15-9CAF-FB403561C6B9}" dt="2023-11-27T11:32:34.305" v="100"/>
        <pc:sldMkLst>
          <pc:docMk/>
          <pc:sldMk cId="2656073627" sldId="471"/>
        </pc:sldMkLst>
      </pc:sldChg>
      <pc:sldChg chg="del ord">
        <pc:chgData name="Van de Vyvere Brecht" userId="S::brecht.vandevyvere@vlaanderen.be::c748c14e-f036-40e8-878f-c3efabff3178" providerId="AD" clId="Web-{B2CD84DB-3991-9E15-9CAF-FB403561C6B9}" dt="2023-11-27T11:32:34.305" v="99"/>
        <pc:sldMkLst>
          <pc:docMk/>
          <pc:sldMk cId="891250212" sldId="472"/>
        </pc:sldMkLst>
      </pc:sldChg>
      <pc:sldChg chg="delSp add del">
        <pc:chgData name="Van de Vyvere Brecht" userId="S::brecht.vandevyvere@vlaanderen.be::c748c14e-f036-40e8-878f-c3efabff3178" providerId="AD" clId="Web-{B2CD84DB-3991-9E15-9CAF-FB403561C6B9}" dt="2023-11-27T11:35:13.795" v="172"/>
        <pc:sldMkLst>
          <pc:docMk/>
          <pc:sldMk cId="4060589643" sldId="472"/>
        </pc:sldMkLst>
        <pc:picChg chg="del">
          <ac:chgData name="Van de Vyvere Brecht" userId="S::brecht.vandevyvere@vlaanderen.be::c748c14e-f036-40e8-878f-c3efabff3178" providerId="AD" clId="Web-{B2CD84DB-3991-9E15-9CAF-FB403561C6B9}" dt="2023-11-27T11:34:55.044" v="157"/>
          <ac:picMkLst>
            <pc:docMk/>
            <pc:sldMk cId="4060589643" sldId="472"/>
            <ac:picMk id="2" creationId="{F006BB32-8C8A-57E4-B32C-A1CF845D9427}"/>
          </ac:picMkLst>
        </pc:picChg>
      </pc:sldChg>
      <pc:sldChg chg="delSp add del">
        <pc:chgData name="Van de Vyvere Brecht" userId="S::brecht.vandevyvere@vlaanderen.be::c748c14e-f036-40e8-878f-c3efabff3178" providerId="AD" clId="Web-{B2CD84DB-3991-9E15-9CAF-FB403561C6B9}" dt="2023-11-27T11:34:53.810" v="156"/>
        <pc:sldMkLst>
          <pc:docMk/>
          <pc:sldMk cId="3437128122" sldId="473"/>
        </pc:sldMkLst>
        <pc:picChg chg="del">
          <ac:chgData name="Van de Vyvere Brecht" userId="S::brecht.vandevyvere@vlaanderen.be::c748c14e-f036-40e8-878f-c3efabff3178" providerId="AD" clId="Web-{B2CD84DB-3991-9E15-9CAF-FB403561C6B9}" dt="2023-11-27T11:34:42.559" v="152"/>
          <ac:picMkLst>
            <pc:docMk/>
            <pc:sldMk cId="3437128122" sldId="473"/>
            <ac:picMk id="3" creationId="{6642F97A-A846-370C-0002-1D311D87D7BB}"/>
          </ac:picMkLst>
        </pc:picChg>
      </pc:sldChg>
      <pc:sldChg chg="del ord">
        <pc:chgData name="Van de Vyvere Brecht" userId="S::brecht.vandevyvere@vlaanderen.be::c748c14e-f036-40e8-878f-c3efabff3178" providerId="AD" clId="Web-{B2CD84DB-3991-9E15-9CAF-FB403561C6B9}" dt="2023-11-27T11:32:34.305" v="98"/>
        <pc:sldMkLst>
          <pc:docMk/>
          <pc:sldMk cId="3704384931" sldId="473"/>
        </pc:sldMkLst>
      </pc:sldChg>
      <pc:sldChg chg="delSp add del">
        <pc:chgData name="Van de Vyvere Brecht" userId="S::brecht.vandevyvere@vlaanderen.be::c748c14e-f036-40e8-878f-c3efabff3178" providerId="AD" clId="Web-{B2CD84DB-3991-9E15-9CAF-FB403561C6B9}" dt="2023-11-27T11:34:40.700" v="151"/>
        <pc:sldMkLst>
          <pc:docMk/>
          <pc:sldMk cId="162171008" sldId="474"/>
        </pc:sldMkLst>
        <pc:picChg chg="del">
          <ac:chgData name="Van de Vyvere Brecht" userId="S::brecht.vandevyvere@vlaanderen.be::c748c14e-f036-40e8-878f-c3efabff3178" providerId="AD" clId="Web-{B2CD84DB-3991-9E15-9CAF-FB403561C6B9}" dt="2023-11-27T11:34:28.872" v="145"/>
          <ac:picMkLst>
            <pc:docMk/>
            <pc:sldMk cId="162171008" sldId="474"/>
            <ac:picMk id="2" creationId="{0B037D08-6C34-472F-30A8-A50F539F70D0}"/>
          </ac:picMkLst>
        </pc:picChg>
      </pc:sldChg>
      <pc:sldChg chg="del ord">
        <pc:chgData name="Van de Vyvere Brecht" userId="S::brecht.vandevyvere@vlaanderen.be::c748c14e-f036-40e8-878f-c3efabff3178" providerId="AD" clId="Web-{B2CD84DB-3991-9E15-9CAF-FB403561C6B9}" dt="2023-11-27T11:32:34.305" v="97"/>
        <pc:sldMkLst>
          <pc:docMk/>
          <pc:sldMk cId="3208433289" sldId="474"/>
        </pc:sldMkLst>
      </pc:sldChg>
      <pc:sldChg chg="del ord">
        <pc:chgData name="Van de Vyvere Brecht" userId="S::brecht.vandevyvere@vlaanderen.be::c748c14e-f036-40e8-878f-c3efabff3178" providerId="AD" clId="Web-{B2CD84DB-3991-9E15-9CAF-FB403561C6B9}" dt="2023-11-27T11:32:34.289" v="96"/>
        <pc:sldMkLst>
          <pc:docMk/>
          <pc:sldMk cId="3152958804" sldId="475"/>
        </pc:sldMkLst>
      </pc:sldChg>
      <pc:sldChg chg="delSp add del">
        <pc:chgData name="Van de Vyvere Brecht" userId="S::brecht.vandevyvere@vlaanderen.be::c748c14e-f036-40e8-878f-c3efabff3178" providerId="AD" clId="Web-{B2CD84DB-3991-9E15-9CAF-FB403561C6B9}" dt="2023-11-27T11:34:27.903" v="144"/>
        <pc:sldMkLst>
          <pc:docMk/>
          <pc:sldMk cId="3377014857" sldId="475"/>
        </pc:sldMkLst>
        <pc:picChg chg="del">
          <ac:chgData name="Van de Vyvere Brecht" userId="S::brecht.vandevyvere@vlaanderen.be::c748c14e-f036-40e8-878f-c3efabff3178" providerId="AD" clId="Web-{B2CD84DB-3991-9E15-9CAF-FB403561C6B9}" dt="2023-11-27T11:34:09.933" v="138"/>
          <ac:picMkLst>
            <pc:docMk/>
            <pc:sldMk cId="3377014857" sldId="475"/>
            <ac:picMk id="3" creationId="{BCFE84ED-9B5D-DD3C-31F1-D96665C13910}"/>
          </ac:picMkLst>
        </pc:picChg>
      </pc:sldChg>
      <pc:sldChg chg="del ord">
        <pc:chgData name="Van de Vyvere Brecht" userId="S::brecht.vandevyvere@vlaanderen.be::c748c14e-f036-40e8-878f-c3efabff3178" providerId="AD" clId="Web-{B2CD84DB-3991-9E15-9CAF-FB403561C6B9}" dt="2023-11-27T11:32:34.289" v="95"/>
        <pc:sldMkLst>
          <pc:docMk/>
          <pc:sldMk cId="222860099" sldId="476"/>
        </pc:sldMkLst>
      </pc:sldChg>
      <pc:sldChg chg="delSp add del">
        <pc:chgData name="Van de Vyvere Brecht" userId="S::brecht.vandevyvere@vlaanderen.be::c748c14e-f036-40e8-878f-c3efabff3178" providerId="AD" clId="Web-{B2CD84DB-3991-9E15-9CAF-FB403561C6B9}" dt="2023-11-27T11:34:08.386" v="137"/>
        <pc:sldMkLst>
          <pc:docMk/>
          <pc:sldMk cId="4205577203" sldId="476"/>
        </pc:sldMkLst>
        <pc:picChg chg="del">
          <ac:chgData name="Van de Vyvere Brecht" userId="S::brecht.vandevyvere@vlaanderen.be::c748c14e-f036-40e8-878f-c3efabff3178" providerId="AD" clId="Web-{B2CD84DB-3991-9E15-9CAF-FB403561C6B9}" dt="2023-11-27T11:33:54.370" v="129"/>
          <ac:picMkLst>
            <pc:docMk/>
            <pc:sldMk cId="4205577203" sldId="476"/>
            <ac:picMk id="2" creationId="{A27D4087-6E81-1394-2C9D-B363A172FCE6}"/>
          </ac:picMkLst>
        </pc:picChg>
      </pc:sldChg>
      <pc:sldChg chg="del ord">
        <pc:chgData name="Van de Vyvere Brecht" userId="S::brecht.vandevyvere@vlaanderen.be::c748c14e-f036-40e8-878f-c3efabff3178" providerId="AD" clId="Web-{B2CD84DB-3991-9E15-9CAF-FB403561C6B9}" dt="2023-11-27T11:32:34.289" v="94"/>
        <pc:sldMkLst>
          <pc:docMk/>
          <pc:sldMk cId="2027722725" sldId="477"/>
        </pc:sldMkLst>
      </pc:sldChg>
      <pc:sldChg chg="delSp add del">
        <pc:chgData name="Van de Vyvere Brecht" userId="S::brecht.vandevyvere@vlaanderen.be::c748c14e-f036-40e8-878f-c3efabff3178" providerId="AD" clId="Web-{B2CD84DB-3991-9E15-9CAF-FB403561C6B9}" dt="2023-11-27T11:33:52.386" v="128"/>
        <pc:sldMkLst>
          <pc:docMk/>
          <pc:sldMk cId="2505364977" sldId="477"/>
        </pc:sldMkLst>
        <pc:picChg chg="del">
          <ac:chgData name="Van de Vyvere Brecht" userId="S::brecht.vandevyvere@vlaanderen.be::c748c14e-f036-40e8-878f-c3efabff3178" providerId="AD" clId="Web-{B2CD84DB-3991-9E15-9CAF-FB403561C6B9}" dt="2023-11-27T11:33:36.995" v="124"/>
          <ac:picMkLst>
            <pc:docMk/>
            <pc:sldMk cId="2505364977" sldId="477"/>
            <ac:picMk id="3" creationId="{D187E251-3AB4-B80E-6B8C-E7380460B719}"/>
          </ac:picMkLst>
        </pc:picChg>
      </pc:sldChg>
      <pc:sldChg chg="delSp add del">
        <pc:chgData name="Van de Vyvere Brecht" userId="S::brecht.vandevyvere@vlaanderen.be::c748c14e-f036-40e8-878f-c3efabff3178" providerId="AD" clId="Web-{B2CD84DB-3991-9E15-9CAF-FB403561C6B9}" dt="2023-11-27T11:33:34.713" v="123"/>
        <pc:sldMkLst>
          <pc:docMk/>
          <pc:sldMk cId="528597884" sldId="478"/>
        </pc:sldMkLst>
        <pc:picChg chg="del">
          <ac:chgData name="Van de Vyvere Brecht" userId="S::brecht.vandevyvere@vlaanderen.be::c748c14e-f036-40e8-878f-c3efabff3178" providerId="AD" clId="Web-{B2CD84DB-3991-9E15-9CAF-FB403561C6B9}" dt="2023-11-27T11:33:26.697" v="118"/>
          <ac:picMkLst>
            <pc:docMk/>
            <pc:sldMk cId="528597884" sldId="478"/>
            <ac:picMk id="2" creationId="{E73354C4-CA38-8D3B-454F-8679A37812AA}"/>
          </ac:picMkLst>
        </pc:picChg>
      </pc:sldChg>
      <pc:sldChg chg="addSp delSp modSp del ord">
        <pc:chgData name="Van de Vyvere Brecht" userId="S::brecht.vandevyvere@vlaanderen.be::c748c14e-f036-40e8-878f-c3efabff3178" providerId="AD" clId="Web-{B2CD84DB-3991-9E15-9CAF-FB403561C6B9}" dt="2023-11-27T11:32:34.289" v="93"/>
        <pc:sldMkLst>
          <pc:docMk/>
          <pc:sldMk cId="2870340230" sldId="478"/>
        </pc:sldMkLst>
        <pc:spChg chg="add mod">
          <ac:chgData name="Van de Vyvere Brecht" userId="S::brecht.vandevyvere@vlaanderen.be::c748c14e-f036-40e8-878f-c3efabff3178" providerId="AD" clId="Web-{B2CD84DB-3991-9E15-9CAF-FB403561C6B9}" dt="2023-11-27T11:28:37.781" v="29" actId="1076"/>
          <ac:spMkLst>
            <pc:docMk/>
            <pc:sldMk cId="2870340230" sldId="478"/>
            <ac:spMk id="5" creationId="{2FECC3A8-AAE2-7224-2E32-240B23CCAC08}"/>
          </ac:spMkLst>
        </pc:spChg>
        <pc:spChg chg="mod">
          <ac:chgData name="Van de Vyvere Brecht" userId="S::brecht.vandevyvere@vlaanderen.be::c748c14e-f036-40e8-878f-c3efabff3178" providerId="AD" clId="Web-{B2CD84DB-3991-9E15-9CAF-FB403561C6B9}" dt="2023-11-27T11:28:51.297" v="35" actId="14100"/>
          <ac:spMkLst>
            <pc:docMk/>
            <pc:sldMk cId="2870340230" sldId="478"/>
            <ac:spMk id="796" creationId="{00000000-0000-0000-0000-000000000000}"/>
          </ac:spMkLst>
        </pc:spChg>
        <pc:picChg chg="add del mod">
          <ac:chgData name="Van de Vyvere Brecht" userId="S::brecht.vandevyvere@vlaanderen.be::c748c14e-f036-40e8-878f-c3efabff3178" providerId="AD" clId="Web-{B2CD84DB-3991-9E15-9CAF-FB403561C6B9}" dt="2023-11-27T11:27:28.794" v="9"/>
          <ac:picMkLst>
            <pc:docMk/>
            <pc:sldMk cId="2870340230" sldId="478"/>
            <ac:picMk id="2" creationId="{A994C50A-501A-CF12-B0E4-1AD11B6ACE9D}"/>
          </ac:picMkLst>
        </pc:picChg>
        <pc:picChg chg="del">
          <ac:chgData name="Van de Vyvere Brecht" userId="S::brecht.vandevyvere@vlaanderen.be::c748c14e-f036-40e8-878f-c3efabff3178" providerId="AD" clId="Web-{B2CD84DB-3991-9E15-9CAF-FB403561C6B9}" dt="2023-11-27T11:27:08.262" v="7"/>
          <ac:picMkLst>
            <pc:docMk/>
            <pc:sldMk cId="2870340230" sldId="478"/>
            <ac:picMk id="3" creationId="{BE65D8B1-4C87-BFB6-A49F-DA2C6A025319}"/>
          </ac:picMkLst>
        </pc:picChg>
        <pc:picChg chg="add mod">
          <ac:chgData name="Van de Vyvere Brecht" userId="S::brecht.vandevyvere@vlaanderen.be::c748c14e-f036-40e8-878f-c3efabff3178" providerId="AD" clId="Web-{B2CD84DB-3991-9E15-9CAF-FB403561C6B9}" dt="2023-11-27T11:28:53.547" v="36" actId="1076"/>
          <ac:picMkLst>
            <pc:docMk/>
            <pc:sldMk cId="2870340230" sldId="478"/>
            <ac:picMk id="4" creationId="{DCBE9EAF-76DD-8E4B-BAE2-B030C2F92F4E}"/>
          </ac:picMkLst>
        </pc:picChg>
      </pc:sldChg>
      <pc:sldChg chg="addSp modSp add del ord replId">
        <pc:chgData name="Van de Vyvere Brecht" userId="S::brecht.vandevyvere@vlaanderen.be::c748c14e-f036-40e8-878f-c3efabff3178" providerId="AD" clId="Web-{B2CD84DB-3991-9E15-9CAF-FB403561C6B9}" dt="2023-11-27T11:32:34.289" v="92"/>
        <pc:sldMkLst>
          <pc:docMk/>
          <pc:sldMk cId="2717964913" sldId="479"/>
        </pc:sldMkLst>
        <pc:picChg chg="add mod">
          <ac:chgData name="Van de Vyvere Brecht" userId="S::brecht.vandevyvere@vlaanderen.be::c748c14e-f036-40e8-878f-c3efabff3178" providerId="AD" clId="Web-{B2CD84DB-3991-9E15-9CAF-FB403561C6B9}" dt="2023-11-27T11:27:42.998" v="16" actId="1076"/>
          <ac:picMkLst>
            <pc:docMk/>
            <pc:sldMk cId="2717964913" sldId="479"/>
            <ac:picMk id="2" creationId="{65DF4739-6BBC-54AF-EF2A-7D9FACCC6C4B}"/>
          </ac:picMkLst>
        </pc:picChg>
      </pc:sldChg>
      <pc:sldChg chg="add ord">
        <pc:chgData name="Van de Vyvere Brecht" userId="S::brecht.vandevyvere@vlaanderen.be::c748c14e-f036-40e8-878f-c3efabff3178" providerId="AD" clId="Web-{B2CD84DB-3991-9E15-9CAF-FB403561C6B9}" dt="2023-11-27T11:33:18.994" v="117"/>
        <pc:sldMkLst>
          <pc:docMk/>
          <pc:sldMk cId="3726154196" sldId="479"/>
        </pc:sldMkLst>
      </pc:sldChg>
      <pc:sldChg chg="add">
        <pc:chgData name="Van de Vyvere Brecht" userId="S::brecht.vandevyvere@vlaanderen.be::c748c14e-f036-40e8-878f-c3efabff3178" providerId="AD" clId="Web-{B2CD84DB-3991-9E15-9CAF-FB403561C6B9}" dt="2023-11-27T11:36:05.906" v="192"/>
        <pc:sldMkLst>
          <pc:docMk/>
          <pc:sldMk cId="2230836068" sldId="480"/>
        </pc:sldMkLst>
      </pc:sldChg>
      <pc:sldChg chg="addSp delSp modSp add replId">
        <pc:chgData name="Van de Vyvere Brecht" userId="S::brecht.vandevyvere@vlaanderen.be::c748c14e-f036-40e8-878f-c3efabff3178" providerId="AD" clId="Web-{B2CD84DB-3991-9E15-9CAF-FB403561C6B9}" dt="2023-11-27T11:37:12.315" v="204" actId="1076"/>
        <pc:sldMkLst>
          <pc:docMk/>
          <pc:sldMk cId="3231258215" sldId="481"/>
        </pc:sldMkLst>
        <pc:spChg chg="del">
          <ac:chgData name="Van de Vyvere Brecht" userId="S::brecht.vandevyvere@vlaanderen.be::c748c14e-f036-40e8-878f-c3efabff3178" providerId="AD" clId="Web-{B2CD84DB-3991-9E15-9CAF-FB403561C6B9}" dt="2023-11-27T11:36:42.173" v="198"/>
          <ac:spMkLst>
            <pc:docMk/>
            <pc:sldMk cId="3231258215" sldId="481"/>
            <ac:spMk id="3" creationId="{30E738E4-57C8-D0E2-D2F4-1F5534EFA6C1}"/>
          </ac:spMkLst>
        </pc:spChg>
        <pc:picChg chg="add mod">
          <ac:chgData name="Van de Vyvere Brecht" userId="S::brecht.vandevyvere@vlaanderen.be::c748c14e-f036-40e8-878f-c3efabff3178" providerId="AD" clId="Web-{B2CD84DB-3991-9E15-9CAF-FB403561C6B9}" dt="2023-11-27T11:37:12.315" v="204" actId="1076"/>
          <ac:picMkLst>
            <pc:docMk/>
            <pc:sldMk cId="3231258215" sldId="481"/>
            <ac:picMk id="2" creationId="{CE9B98D7-697C-E28F-3195-916950D1DA56}"/>
          </ac:picMkLst>
        </pc:picChg>
      </pc:sldChg>
      <pc:sldChg chg="add del replId">
        <pc:chgData name="Van de Vyvere Brecht" userId="S::brecht.vandevyvere@vlaanderen.be::c748c14e-f036-40e8-878f-c3efabff3178" providerId="AD" clId="Web-{B2CD84DB-3991-9E15-9CAF-FB403561C6B9}" dt="2023-11-27T11:36:39.626" v="197"/>
        <pc:sldMkLst>
          <pc:docMk/>
          <pc:sldMk cId="1922651866" sldId="482"/>
        </pc:sldMkLst>
      </pc:sldChg>
    </pc:docChg>
  </pc:docChgLst>
  <pc:docChgLst>
    <pc:chgData name="Verbeeck William" userId="S::william.verbeeck@vlaanderen.be::9b98557d-4638-497e-9b40-4f2c2b1c3415" providerId="AD" clId="Web-{46F4CFAD-1365-4EB8-E1FA-4E2860FCC240}"/>
    <pc:docChg chg="modSld">
      <pc:chgData name="Verbeeck William" userId="S::william.verbeeck@vlaanderen.be::9b98557d-4638-497e-9b40-4f2c2b1c3415" providerId="AD" clId="Web-{46F4CFAD-1365-4EB8-E1FA-4E2860FCC240}" dt="2023-11-17T07:33:25.235" v="5" actId="1076"/>
      <pc:docMkLst>
        <pc:docMk/>
      </pc:docMkLst>
      <pc:sldChg chg="modSp">
        <pc:chgData name="Verbeeck William" userId="S::william.verbeeck@vlaanderen.be::9b98557d-4638-497e-9b40-4f2c2b1c3415" providerId="AD" clId="Web-{46F4CFAD-1365-4EB8-E1FA-4E2860FCC240}" dt="2023-11-17T07:33:25.235" v="5" actId="1076"/>
        <pc:sldMkLst>
          <pc:docMk/>
          <pc:sldMk cId="1720839884" sldId="392"/>
        </pc:sldMkLst>
        <pc:grpChg chg="mod">
          <ac:chgData name="Verbeeck William" userId="S::william.verbeeck@vlaanderen.be::9b98557d-4638-497e-9b40-4f2c2b1c3415" providerId="AD" clId="Web-{46F4CFAD-1365-4EB8-E1FA-4E2860FCC240}" dt="2023-11-17T07:33:25.235" v="5" actId="1076"/>
          <ac:grpSpMkLst>
            <pc:docMk/>
            <pc:sldMk cId="1720839884" sldId="392"/>
            <ac:grpSpMk id="502" creationId="{00000000-0000-0000-0000-000000000000}"/>
          </ac:grpSpMkLst>
        </pc:grpChg>
        <pc:cxnChg chg="mod">
          <ac:chgData name="Verbeeck William" userId="S::william.verbeeck@vlaanderen.be::9b98557d-4638-497e-9b40-4f2c2b1c3415" providerId="AD" clId="Web-{46F4CFAD-1365-4EB8-E1FA-4E2860FCC240}" dt="2023-11-17T07:33:25.235" v="5" actId="1076"/>
          <ac:cxnSpMkLst>
            <pc:docMk/>
            <pc:sldMk cId="1720839884" sldId="392"/>
            <ac:cxnSpMk id="505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46F4CFAD-1365-4EB8-E1FA-4E2860FCC240}" dt="2023-11-17T07:33:25.235" v="5" actId="1076"/>
          <ac:cxnSpMkLst>
            <pc:docMk/>
            <pc:sldMk cId="1720839884" sldId="392"/>
            <ac:cxnSpMk id="532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46F4CFAD-1365-4EB8-E1FA-4E2860FCC240}" dt="2023-11-17T07:33:25.235" v="5" actId="1076"/>
          <ac:cxnSpMkLst>
            <pc:docMk/>
            <pc:sldMk cId="1720839884" sldId="392"/>
            <ac:cxnSpMk id="533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46F4CFAD-1365-4EB8-E1FA-4E2860FCC240}" dt="2023-11-17T07:33:25.235" v="5" actId="1076"/>
          <ac:cxnSpMkLst>
            <pc:docMk/>
            <pc:sldMk cId="1720839884" sldId="392"/>
            <ac:cxnSpMk id="536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46F4CFAD-1365-4EB8-E1FA-4E2860FCC240}" dt="2023-11-17T07:33:25.235" v="5" actId="1076"/>
          <ac:cxnSpMkLst>
            <pc:docMk/>
            <pc:sldMk cId="1720839884" sldId="392"/>
            <ac:cxnSpMk id="543" creationId="{00000000-0000-0000-0000-000000000000}"/>
          </ac:cxnSpMkLst>
        </pc:cxnChg>
        <pc:cxnChg chg="mod">
          <ac:chgData name="Verbeeck William" userId="S::william.verbeeck@vlaanderen.be::9b98557d-4638-497e-9b40-4f2c2b1c3415" providerId="AD" clId="Web-{46F4CFAD-1365-4EB8-E1FA-4E2860FCC240}" dt="2023-11-17T07:33:25.235" v="5" actId="1076"/>
          <ac:cxnSpMkLst>
            <pc:docMk/>
            <pc:sldMk cId="1720839884" sldId="392"/>
            <ac:cxnSpMk id="555" creationId="{00000000-0000-0000-0000-000000000000}"/>
          </ac:cxnSpMkLst>
        </pc:cxnChg>
      </pc:sldChg>
    </pc:docChg>
  </pc:docChgLst>
  <pc:docChgLst>
    <pc:chgData name="De Cock Jitse" userId="9cc8e242-c866-4cc7-a24e-e9b48782583a" providerId="ADAL" clId="{AC7EE877-0980-4210-BB0C-457D7DB58905}"/>
    <pc:docChg chg="undo custSel addSld delSld modSld sldOrd">
      <pc:chgData name="De Cock Jitse" userId="9cc8e242-c866-4cc7-a24e-e9b48782583a" providerId="ADAL" clId="{AC7EE877-0980-4210-BB0C-457D7DB58905}" dt="2023-11-28T14:16:08.390" v="2805" actId="20577"/>
      <pc:docMkLst>
        <pc:docMk/>
      </pc:docMkLst>
      <pc:sldChg chg="modSp mod">
        <pc:chgData name="De Cock Jitse" userId="9cc8e242-c866-4cc7-a24e-e9b48782583a" providerId="ADAL" clId="{AC7EE877-0980-4210-BB0C-457D7DB58905}" dt="2023-11-23T11:46:45.954" v="42" actId="20577"/>
        <pc:sldMkLst>
          <pc:docMk/>
          <pc:sldMk cId="0" sldId="259"/>
        </pc:sldMkLst>
        <pc:spChg chg="mod">
          <ac:chgData name="De Cock Jitse" userId="9cc8e242-c866-4cc7-a24e-e9b48782583a" providerId="ADAL" clId="{AC7EE877-0980-4210-BB0C-457D7DB58905}" dt="2023-11-23T11:46:45.954" v="42" actId="20577"/>
          <ac:spMkLst>
            <pc:docMk/>
            <pc:sldMk cId="0" sldId="259"/>
            <ac:spMk id="389" creationId="{00000000-0000-0000-0000-000000000000}"/>
          </ac:spMkLst>
        </pc:spChg>
      </pc:sldChg>
      <pc:sldChg chg="modSp mod addCm modCm">
        <pc:chgData name="De Cock Jitse" userId="9cc8e242-c866-4cc7-a24e-e9b48782583a" providerId="ADAL" clId="{AC7EE877-0980-4210-BB0C-457D7DB58905}" dt="2023-11-28T11:27:18.300" v="2664" actId="20577"/>
        <pc:sldMkLst>
          <pc:docMk/>
          <pc:sldMk cId="0" sldId="260"/>
        </pc:sldMkLst>
        <pc:graphicFrameChg chg="modGraphic">
          <ac:chgData name="De Cock Jitse" userId="9cc8e242-c866-4cc7-a24e-e9b48782583a" providerId="ADAL" clId="{AC7EE877-0980-4210-BB0C-457D7DB58905}" dt="2023-11-28T11:27:18.300" v="2664" actId="20577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addSp delSp modSp mod addCm delCm modCm modNotesTx">
        <pc:chgData name="De Cock Jitse" userId="9cc8e242-c866-4cc7-a24e-e9b48782583a" providerId="ADAL" clId="{AC7EE877-0980-4210-BB0C-457D7DB58905}" dt="2023-11-27T23:23:48.642" v="2516"/>
        <pc:sldMkLst>
          <pc:docMk/>
          <pc:sldMk cId="2135242241" sldId="261"/>
        </pc:sldMkLst>
        <pc:picChg chg="del">
          <ac:chgData name="De Cock Jitse" userId="9cc8e242-c866-4cc7-a24e-e9b48782583a" providerId="ADAL" clId="{AC7EE877-0980-4210-BB0C-457D7DB58905}" dt="2023-11-26T20:32:01.177" v="330" actId="478"/>
          <ac:picMkLst>
            <pc:docMk/>
            <pc:sldMk cId="2135242241" sldId="261"/>
            <ac:picMk id="410" creationId="{00000000-0000-0000-0000-000000000000}"/>
          </ac:picMkLst>
        </pc:picChg>
        <pc:picChg chg="add mod">
          <ac:chgData name="De Cock Jitse" userId="9cc8e242-c866-4cc7-a24e-e9b48782583a" providerId="ADAL" clId="{AC7EE877-0980-4210-BB0C-457D7DB58905}" dt="2023-11-27T23:23:40.461" v="2513"/>
          <ac:picMkLst>
            <pc:docMk/>
            <pc:sldMk cId="2135242241" sldId="261"/>
            <ac:picMk id="1026" creationId="{49E00F3C-6230-0398-811D-E61CFDFE945E}"/>
          </ac:picMkLst>
        </pc:picChg>
      </pc:sldChg>
      <pc:sldChg chg="add">
        <pc:chgData name="De Cock Jitse" userId="9cc8e242-c866-4cc7-a24e-e9b48782583a" providerId="ADAL" clId="{AC7EE877-0980-4210-BB0C-457D7DB58905}" dt="2023-11-23T21:52:00.078" v="291"/>
        <pc:sldMkLst>
          <pc:docMk/>
          <pc:sldMk cId="0" sldId="266"/>
        </pc:sldMkLst>
      </pc:sldChg>
      <pc:sldChg chg="modSp add del mod addCm modCm">
        <pc:chgData name="De Cock Jitse" userId="9cc8e242-c866-4cc7-a24e-e9b48782583a" providerId="ADAL" clId="{AC7EE877-0980-4210-BB0C-457D7DB58905}" dt="2023-11-26T22:07:56.309" v="2320" actId="47"/>
        <pc:sldMkLst>
          <pc:docMk/>
          <pc:sldMk cId="0" sldId="267"/>
        </pc:sldMkLst>
        <pc:spChg chg="mod">
          <ac:chgData name="De Cock Jitse" userId="9cc8e242-c866-4cc7-a24e-e9b48782583a" providerId="ADAL" clId="{AC7EE877-0980-4210-BB0C-457D7DB58905}" dt="2023-11-23T21:52:28.395" v="296" actId="20577"/>
          <ac:spMkLst>
            <pc:docMk/>
            <pc:sldMk cId="0" sldId="267"/>
            <ac:spMk id="797" creationId="{00000000-0000-0000-0000-000000000000}"/>
          </ac:spMkLst>
        </pc:spChg>
      </pc:sldChg>
      <pc:sldChg chg="ord">
        <pc:chgData name="De Cock Jitse" userId="9cc8e242-c866-4cc7-a24e-e9b48782583a" providerId="ADAL" clId="{AC7EE877-0980-4210-BB0C-457D7DB58905}" dt="2023-11-28T11:28:31.005" v="2668"/>
        <pc:sldMkLst>
          <pc:docMk/>
          <pc:sldMk cId="0" sldId="297"/>
        </pc:sldMkLst>
      </pc:sldChg>
      <pc:sldChg chg="modSp mod">
        <pc:chgData name="De Cock Jitse" userId="9cc8e242-c866-4cc7-a24e-e9b48782583a" providerId="ADAL" clId="{AC7EE877-0980-4210-BB0C-457D7DB58905}" dt="2023-11-28T11:27:51.117" v="2665" actId="20577"/>
        <pc:sldMkLst>
          <pc:docMk/>
          <pc:sldMk cId="0" sldId="299"/>
        </pc:sldMkLst>
        <pc:spChg chg="mod">
          <ac:chgData name="De Cock Jitse" userId="9cc8e242-c866-4cc7-a24e-e9b48782583a" providerId="ADAL" clId="{AC7EE877-0980-4210-BB0C-457D7DB58905}" dt="2023-11-28T11:27:51.117" v="2665" actId="20577"/>
          <ac:spMkLst>
            <pc:docMk/>
            <pc:sldMk cId="0" sldId="299"/>
            <ac:spMk id="863" creationId="{00000000-0000-0000-0000-000000000000}"/>
          </ac:spMkLst>
        </pc:spChg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0" sldId="302"/>
        </pc:sldMkLst>
      </pc:sldChg>
      <pc:sldChg chg="modSp mod">
        <pc:chgData name="De Cock Jitse" userId="9cc8e242-c866-4cc7-a24e-e9b48782583a" providerId="ADAL" clId="{AC7EE877-0980-4210-BB0C-457D7DB58905}" dt="2023-11-28T14:16:08.390" v="2805" actId="20577"/>
        <pc:sldMkLst>
          <pc:docMk/>
          <pc:sldMk cId="0" sldId="357"/>
        </pc:sldMkLst>
        <pc:spChg chg="mod">
          <ac:chgData name="De Cock Jitse" userId="9cc8e242-c866-4cc7-a24e-e9b48782583a" providerId="ADAL" clId="{AC7EE877-0980-4210-BB0C-457D7DB58905}" dt="2023-11-28T14:16:08.390" v="2805" actId="20577"/>
          <ac:spMkLst>
            <pc:docMk/>
            <pc:sldMk cId="0" sldId="357"/>
            <ac:spMk id="771" creationId="{00000000-0000-0000-0000-000000000000}"/>
          </ac:spMkLst>
        </pc:spChg>
      </pc:sldChg>
      <pc:sldChg chg="del mod modShow">
        <pc:chgData name="De Cock Jitse" userId="9cc8e242-c866-4cc7-a24e-e9b48782583a" providerId="ADAL" clId="{AC7EE877-0980-4210-BB0C-457D7DB58905}" dt="2023-11-26T22:01:26.011" v="2319" actId="47"/>
        <pc:sldMkLst>
          <pc:docMk/>
          <pc:sldMk cId="1451292943" sldId="361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2134783140" sldId="364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2962502964" sldId="365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792021542" sldId="366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3593450392" sldId="367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2106194566" sldId="368"/>
        </pc:sldMkLst>
      </pc:sldChg>
      <pc:sldChg chg="del">
        <pc:chgData name="De Cock Jitse" userId="9cc8e242-c866-4cc7-a24e-e9b48782583a" providerId="ADAL" clId="{AC7EE877-0980-4210-BB0C-457D7DB58905}" dt="2023-11-26T22:19:32.032" v="2435" actId="47"/>
        <pc:sldMkLst>
          <pc:docMk/>
          <pc:sldMk cId="2107850862" sldId="369"/>
        </pc:sldMkLst>
      </pc:sldChg>
      <pc:sldChg chg="delSp modSp del mod">
        <pc:chgData name="De Cock Jitse" userId="9cc8e242-c866-4cc7-a24e-e9b48782583a" providerId="ADAL" clId="{AC7EE877-0980-4210-BB0C-457D7DB58905}" dt="2023-11-26T20:40:48.081" v="373" actId="47"/>
        <pc:sldMkLst>
          <pc:docMk/>
          <pc:sldMk cId="4010660888" sldId="372"/>
        </pc:sldMkLst>
        <pc:grpChg chg="del">
          <ac:chgData name="De Cock Jitse" userId="9cc8e242-c866-4cc7-a24e-e9b48782583a" providerId="ADAL" clId="{AC7EE877-0980-4210-BB0C-457D7DB58905}" dt="2023-11-26T20:40:40.729" v="372" actId="478"/>
          <ac:grpSpMkLst>
            <pc:docMk/>
            <pc:sldMk cId="4010660888" sldId="372"/>
            <ac:grpSpMk id="2" creationId="{01025648-2C98-31E6-F814-CDB3E4B0417B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8" creationId="{3F7AD07E-DD61-DC36-0E56-10D01ED69F4A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26" creationId="{85BC9FB7-0056-79DA-0AD2-3AAF038F6010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29" creationId="{537A59FC-5550-A91D-9F95-6ED72A810065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32" creationId="{D8D2A0BD-6DB5-BA57-DEDF-688D5BD19013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35" creationId="{4843FF68-3A49-8974-52FB-51BAE8BDCB42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38" creationId="{22A35BCA-BFB2-BE34-4050-086F5151FE53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43" creationId="{118C9A07-F568-09E8-AE30-D31A681D95CB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48" creationId="{2A735CED-D94A-AED1-97D6-43881E0500CD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52" creationId="{E7B23A37-4F31-F71B-81F8-2DA6711552AB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57" creationId="{8E1F0DDC-699C-5E4D-B744-84A771868327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62" creationId="{417F4A08-FDF9-F0B1-0C12-33725F131EFA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898" creationId="{7A36C24C-90D4-9F44-E8B7-DE6FA5369E4E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901" creationId="{AE038AF7-6B3D-6D90-EC18-58C49488AC94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904" creationId="{5DF85604-6526-804E-1822-0B51B6DBD252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907" creationId="{FDC214A1-3852-D755-4849-3DA5EAF7AC4E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910" creationId="{63C33C7E-DB11-9E88-2134-103DC61D9B79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913" creationId="{5D59550D-A8AC-2671-AD4E-22E512134914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916" creationId="{6331C61B-3F0C-BE21-191B-FD124B55D336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919" creationId="{2917B196-07C2-9DFE-2E63-C956FA49FD7F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922" creationId="{2DD9F380-70EA-80D5-75E5-D65DF13E3476}"/>
          </ac:grpSpMkLst>
        </pc:grpChg>
        <pc:grpChg chg="del">
          <ac:chgData name="De Cock Jitse" userId="9cc8e242-c866-4cc7-a24e-e9b48782583a" providerId="ADAL" clId="{AC7EE877-0980-4210-BB0C-457D7DB58905}" dt="2023-11-26T20:40:38.894" v="371" actId="478"/>
          <ac:grpSpMkLst>
            <pc:docMk/>
            <pc:sldMk cId="4010660888" sldId="372"/>
            <ac:grpSpMk id="940" creationId="{00000000-0000-0000-0000-000000000000}"/>
          </ac:grpSpMkLst>
        </pc:grp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63" creationId="{23DFD427-4D70-8556-45C2-67EF0151CFB6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28" creationId="{10129D8C-7B90-E911-02CB-0A5C6D95322B}"/>
          </ac:cxnSpMkLst>
        </pc:cxnChg>
        <pc:cxnChg chg="del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31" creationId="{7B79BFA0-5D91-5257-99C2-B9465C23FAD8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34" creationId="{77E324EE-0F28-F243-CFC5-5D08BBFE8A05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37" creationId="{F9275A91-45B8-2763-7201-7942A5573346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43" creationId="{7D7A624B-DE96-A821-8A52-57DE6BE51026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44" creationId="{25A25EF7-AEBD-2C90-6639-3D04F61BFE16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49" creationId="{63D99A24-A917-93E7-3671-EA0653C74918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52" creationId="{CA75524C-EC72-B25D-BCA0-193995AC29D0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54" creationId="{4050134E-2CCE-BC96-B9A5-1E89ECAEEC40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57" creationId="{6291CE97-E2F9-2386-EC93-8614CE8B83DE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60" creationId="{CC649D50-2EB5-14BA-3E7D-CB5B30C7FF1B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999" creationId="{95093D90-F451-11EC-EB42-6D45993C15DB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1002" creationId="{4FA9305A-4E01-29B7-890B-754E7B7CD2B9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1005" creationId="{C57D78B2-F8FD-70DA-09D9-63EB5C0135E1}"/>
          </ac:cxnSpMkLst>
        </pc:cxnChg>
        <pc:cxnChg chg="del mod">
          <ac:chgData name="De Cock Jitse" userId="9cc8e242-c866-4cc7-a24e-e9b48782583a" providerId="ADAL" clId="{AC7EE877-0980-4210-BB0C-457D7DB58905}" dt="2023-11-26T20:40:38.894" v="371" actId="478"/>
          <ac:cxnSpMkLst>
            <pc:docMk/>
            <pc:sldMk cId="4010660888" sldId="372"/>
            <ac:cxnSpMk id="1008" creationId="{F054F873-F73F-FBA9-0D39-445BC3FF40B5}"/>
          </ac:cxnSpMkLst>
        </pc:cxnChg>
      </pc:sldChg>
      <pc:sldChg chg="del">
        <pc:chgData name="De Cock Jitse" userId="9cc8e242-c866-4cc7-a24e-e9b48782583a" providerId="ADAL" clId="{AC7EE877-0980-4210-BB0C-457D7DB58905}" dt="2023-11-26T22:19:32.032" v="2435" actId="47"/>
        <pc:sldMkLst>
          <pc:docMk/>
          <pc:sldMk cId="1666961378" sldId="373"/>
        </pc:sldMkLst>
      </pc:sldChg>
      <pc:sldChg chg="addSp delSp modSp del mod">
        <pc:chgData name="De Cock Jitse" userId="9cc8e242-c866-4cc7-a24e-e9b48782583a" providerId="ADAL" clId="{AC7EE877-0980-4210-BB0C-457D7DB58905}" dt="2023-11-26T22:19:00.738" v="2434" actId="47"/>
        <pc:sldMkLst>
          <pc:docMk/>
          <pc:sldMk cId="2736561367" sldId="375"/>
        </pc:sldMkLst>
        <pc:picChg chg="add mod">
          <ac:chgData name="De Cock Jitse" userId="9cc8e242-c866-4cc7-a24e-e9b48782583a" providerId="ADAL" clId="{AC7EE877-0980-4210-BB0C-457D7DB58905}" dt="2023-11-26T20:32:17.887" v="335"/>
          <ac:picMkLst>
            <pc:docMk/>
            <pc:sldMk cId="2736561367" sldId="375"/>
            <ac:picMk id="2" creationId="{B2CBF34A-371F-3C68-64FD-9B902B11DF59}"/>
          </ac:picMkLst>
        </pc:picChg>
        <pc:picChg chg="del">
          <ac:chgData name="De Cock Jitse" userId="9cc8e242-c866-4cc7-a24e-e9b48782583a" providerId="ADAL" clId="{AC7EE877-0980-4210-BB0C-457D7DB58905}" dt="2023-11-26T20:32:17.571" v="334" actId="478"/>
          <ac:picMkLst>
            <pc:docMk/>
            <pc:sldMk cId="2736561367" sldId="375"/>
            <ac:picMk id="410" creationId="{00000000-0000-0000-0000-000000000000}"/>
          </ac:picMkLst>
        </pc:picChg>
      </pc:sldChg>
      <pc:sldChg chg="del">
        <pc:chgData name="De Cock Jitse" userId="9cc8e242-c866-4cc7-a24e-e9b48782583a" providerId="ADAL" clId="{AC7EE877-0980-4210-BB0C-457D7DB58905}" dt="2023-11-26T22:19:32.032" v="2435" actId="47"/>
        <pc:sldMkLst>
          <pc:docMk/>
          <pc:sldMk cId="1975522630" sldId="376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2526671498" sldId="377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2591183458" sldId="378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2759632365" sldId="379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1117931140" sldId="380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2593328048" sldId="381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2609767010" sldId="383"/>
        </pc:sldMkLst>
      </pc:sldChg>
      <pc:sldChg chg="addSp delSp modSp mod">
        <pc:chgData name="De Cock Jitse" userId="9cc8e242-c866-4cc7-a24e-e9b48782583a" providerId="ADAL" clId="{AC7EE877-0980-4210-BB0C-457D7DB58905}" dt="2023-11-28T11:57:18.742" v="2797" actId="20577"/>
        <pc:sldMkLst>
          <pc:docMk/>
          <pc:sldMk cId="1147673677" sldId="385"/>
        </pc:sldMkLst>
        <pc:spChg chg="add mod">
          <ac:chgData name="De Cock Jitse" userId="9cc8e242-c866-4cc7-a24e-e9b48782583a" providerId="ADAL" clId="{AC7EE877-0980-4210-BB0C-457D7DB58905}" dt="2023-11-23T21:51:12.161" v="288" actId="1076"/>
          <ac:spMkLst>
            <pc:docMk/>
            <pc:sldMk cId="1147673677" sldId="385"/>
            <ac:spMk id="3" creationId="{C74D06E0-B174-7957-680D-810A5AD4E12F}"/>
          </ac:spMkLst>
        </pc:spChg>
        <pc:spChg chg="add mod">
          <ac:chgData name="De Cock Jitse" userId="9cc8e242-c866-4cc7-a24e-e9b48782583a" providerId="ADAL" clId="{AC7EE877-0980-4210-BB0C-457D7DB58905}" dt="2023-11-27T23:41:36.697" v="2643" actId="20577"/>
          <ac:spMkLst>
            <pc:docMk/>
            <pc:sldMk cId="1147673677" sldId="385"/>
            <ac:spMk id="4" creationId="{E11133F9-3C04-2B77-850C-E30FCB60B25D}"/>
          </ac:spMkLst>
        </pc:spChg>
        <pc:spChg chg="mod">
          <ac:chgData name="De Cock Jitse" userId="9cc8e242-c866-4cc7-a24e-e9b48782583a" providerId="ADAL" clId="{AC7EE877-0980-4210-BB0C-457D7DB58905}" dt="2023-11-23T21:51:12.161" v="288" actId="1076"/>
          <ac:spMkLst>
            <pc:docMk/>
            <pc:sldMk cId="1147673677" sldId="385"/>
            <ac:spMk id="418" creationId="{00000000-0000-0000-0000-000000000000}"/>
          </ac:spMkLst>
        </pc:spChg>
        <pc:spChg chg="del mod">
          <ac:chgData name="De Cock Jitse" userId="9cc8e242-c866-4cc7-a24e-e9b48782583a" providerId="ADAL" clId="{AC7EE877-0980-4210-BB0C-457D7DB58905}" dt="2023-11-23T21:49:44.810" v="160" actId="478"/>
          <ac:spMkLst>
            <pc:docMk/>
            <pc:sldMk cId="1147673677" sldId="385"/>
            <ac:spMk id="420" creationId="{00000000-0000-0000-0000-000000000000}"/>
          </ac:spMkLst>
        </pc:spChg>
        <pc:spChg chg="add del mod">
          <ac:chgData name="De Cock Jitse" userId="9cc8e242-c866-4cc7-a24e-e9b48782583a" providerId="ADAL" clId="{AC7EE877-0980-4210-BB0C-457D7DB58905}" dt="2023-11-28T11:57:04.996" v="2741" actId="20577"/>
          <ac:spMkLst>
            <pc:docMk/>
            <pc:sldMk cId="1147673677" sldId="385"/>
            <ac:spMk id="421" creationId="{00000000-0000-0000-0000-000000000000}"/>
          </ac:spMkLst>
        </pc:spChg>
        <pc:spChg chg="del">
          <ac:chgData name="De Cock Jitse" userId="9cc8e242-c866-4cc7-a24e-e9b48782583a" providerId="ADAL" clId="{AC7EE877-0980-4210-BB0C-457D7DB58905}" dt="2023-11-23T21:49:42.453" v="158" actId="478"/>
          <ac:spMkLst>
            <pc:docMk/>
            <pc:sldMk cId="1147673677" sldId="385"/>
            <ac:spMk id="422" creationId="{00000000-0000-0000-0000-000000000000}"/>
          </ac:spMkLst>
        </pc:spChg>
        <pc:spChg chg="add del mod">
          <ac:chgData name="De Cock Jitse" userId="9cc8e242-c866-4cc7-a24e-e9b48782583a" providerId="ADAL" clId="{AC7EE877-0980-4210-BB0C-457D7DB58905}" dt="2023-11-28T11:57:18.742" v="2797" actId="20577"/>
          <ac:spMkLst>
            <pc:docMk/>
            <pc:sldMk cId="1147673677" sldId="385"/>
            <ac:spMk id="423" creationId="{00000000-0000-0000-0000-000000000000}"/>
          </ac:spMkLst>
        </pc:spChg>
        <pc:spChg chg="mod">
          <ac:chgData name="De Cock Jitse" userId="9cc8e242-c866-4cc7-a24e-e9b48782583a" providerId="ADAL" clId="{AC7EE877-0980-4210-BB0C-457D7DB58905}" dt="2023-11-23T21:51:12.161" v="288" actId="1076"/>
          <ac:spMkLst>
            <pc:docMk/>
            <pc:sldMk cId="1147673677" sldId="385"/>
            <ac:spMk id="424" creationId="{00000000-0000-0000-0000-000000000000}"/>
          </ac:spMkLst>
        </pc:spChg>
        <pc:picChg chg="del mod">
          <ac:chgData name="De Cock Jitse" userId="9cc8e242-c866-4cc7-a24e-e9b48782583a" providerId="ADAL" clId="{AC7EE877-0980-4210-BB0C-457D7DB58905}" dt="2023-11-23T21:50:41.106" v="285" actId="478"/>
          <ac:picMkLst>
            <pc:docMk/>
            <pc:sldMk cId="1147673677" sldId="385"/>
            <ac:picMk id="2" creationId="{446DC215-6112-6214-CC91-7909B93F9D54}"/>
          </ac:picMkLst>
        </pc:picChg>
        <pc:picChg chg="add mod">
          <ac:chgData name="De Cock Jitse" userId="9cc8e242-c866-4cc7-a24e-e9b48782583a" providerId="ADAL" clId="{AC7EE877-0980-4210-BB0C-457D7DB58905}" dt="2023-11-23T21:51:15.994" v="289" actId="1076"/>
          <ac:picMkLst>
            <pc:docMk/>
            <pc:sldMk cId="1147673677" sldId="385"/>
            <ac:picMk id="5" creationId="{26754EF0-EAB9-6951-1678-C1521B5E439D}"/>
          </ac:picMkLst>
        </pc:picChg>
      </pc:sldChg>
      <pc:sldChg chg="addSp delSp modSp mod ord">
        <pc:chgData name="De Cock Jitse" userId="9cc8e242-c866-4cc7-a24e-e9b48782583a" providerId="ADAL" clId="{AC7EE877-0980-4210-BB0C-457D7DB58905}" dt="2023-11-28T11:32:04.118" v="2673" actId="1076"/>
        <pc:sldMkLst>
          <pc:docMk/>
          <pc:sldMk cId="1720839884" sldId="392"/>
        </pc:sldMkLst>
        <pc:spChg chg="mod">
          <ac:chgData name="De Cock Jitse" userId="9cc8e242-c866-4cc7-a24e-e9b48782583a" providerId="ADAL" clId="{AC7EE877-0980-4210-BB0C-457D7DB58905}" dt="2023-11-26T22:09:22.354" v="2343" actId="20577"/>
          <ac:spMkLst>
            <pc:docMk/>
            <pc:sldMk cId="1720839884" sldId="392"/>
            <ac:spMk id="490" creationId="{00000000-0000-0000-0000-000000000000}"/>
          </ac:spMkLst>
        </pc:spChg>
        <pc:spChg chg="del">
          <ac:chgData name="De Cock Jitse" userId="9cc8e242-c866-4cc7-a24e-e9b48782583a" providerId="ADAL" clId="{AC7EE877-0980-4210-BB0C-457D7DB58905}" dt="2023-11-26T20:40:02.584" v="367" actId="478"/>
          <ac:spMkLst>
            <pc:docMk/>
            <pc:sldMk cId="1720839884" sldId="392"/>
            <ac:spMk id="535" creationId="{00000000-0000-0000-0000-000000000000}"/>
          </ac:spMkLst>
        </pc:spChg>
        <pc:spChg chg="del">
          <ac:chgData name="De Cock Jitse" userId="9cc8e242-c866-4cc7-a24e-e9b48782583a" providerId="ADAL" clId="{AC7EE877-0980-4210-BB0C-457D7DB58905}" dt="2023-11-26T20:40:02.584" v="367" actId="478"/>
          <ac:spMkLst>
            <pc:docMk/>
            <pc:sldMk cId="1720839884" sldId="392"/>
            <ac:spMk id="540" creationId="{00000000-0000-0000-0000-000000000000}"/>
          </ac:spMkLst>
        </pc:spChg>
        <pc:spChg chg="del">
          <ac:chgData name="De Cock Jitse" userId="9cc8e242-c866-4cc7-a24e-e9b48782583a" providerId="ADAL" clId="{AC7EE877-0980-4210-BB0C-457D7DB58905}" dt="2023-11-26T20:40:02.584" v="367" actId="478"/>
          <ac:spMkLst>
            <pc:docMk/>
            <pc:sldMk cId="1720839884" sldId="392"/>
            <ac:spMk id="541" creationId="{00000000-0000-0000-0000-000000000000}"/>
          </ac:spMkLst>
        </pc:spChg>
        <pc:spChg chg="del">
          <ac:chgData name="De Cock Jitse" userId="9cc8e242-c866-4cc7-a24e-e9b48782583a" providerId="ADAL" clId="{AC7EE877-0980-4210-BB0C-457D7DB58905}" dt="2023-11-26T20:40:02.584" v="367" actId="478"/>
          <ac:spMkLst>
            <pc:docMk/>
            <pc:sldMk cId="1720839884" sldId="392"/>
            <ac:spMk id="544" creationId="{00000000-0000-0000-0000-000000000000}"/>
          </ac:spMkLst>
        </pc:s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493" creationId="{00000000-0000-0000-0000-000000000000}"/>
          </ac:grpSpMkLst>
        </pc:gr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496" creationId="{00000000-0000-0000-0000-000000000000}"/>
          </ac:grpSpMkLst>
        </pc:gr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499" creationId="{00000000-0000-0000-0000-000000000000}"/>
          </ac:grpSpMkLst>
        </pc:gr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502" creationId="{00000000-0000-0000-0000-000000000000}"/>
          </ac:grpSpMkLst>
        </pc:gr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506" creationId="{00000000-0000-0000-0000-000000000000}"/>
          </ac:grpSpMkLst>
        </pc:gr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509" creationId="{00000000-0000-0000-0000-000000000000}"/>
          </ac:grpSpMkLst>
        </pc:gr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513" creationId="{00000000-0000-0000-0000-000000000000}"/>
          </ac:grpSpMkLst>
        </pc:gr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516" creationId="{00000000-0000-0000-0000-000000000000}"/>
          </ac:grpSpMkLst>
        </pc:gr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519" creationId="{00000000-0000-0000-0000-000000000000}"/>
          </ac:grpSpMkLst>
        </pc:gr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522" creationId="{00000000-0000-0000-0000-000000000000}"/>
          </ac:grpSpMkLst>
        </pc:gr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525" creationId="{00000000-0000-0000-0000-000000000000}"/>
          </ac:grpSpMkLst>
        </pc:grpChg>
        <pc:grpChg chg="del">
          <ac:chgData name="De Cock Jitse" userId="9cc8e242-c866-4cc7-a24e-e9b48782583a" providerId="ADAL" clId="{AC7EE877-0980-4210-BB0C-457D7DB58905}" dt="2023-11-26T20:40:02.584" v="367" actId="478"/>
          <ac:grpSpMkLst>
            <pc:docMk/>
            <pc:sldMk cId="1720839884" sldId="392"/>
            <ac:grpSpMk id="528" creationId="{00000000-0000-0000-0000-000000000000}"/>
          </ac:grpSpMkLst>
        </pc:grpChg>
        <pc:picChg chg="add mod">
          <ac:chgData name="De Cock Jitse" userId="9cc8e242-c866-4cc7-a24e-e9b48782583a" providerId="ADAL" clId="{AC7EE877-0980-4210-BB0C-457D7DB58905}" dt="2023-11-28T11:32:04.118" v="2673" actId="1076"/>
          <ac:picMkLst>
            <pc:docMk/>
            <pc:sldMk cId="1720839884" sldId="392"/>
            <ac:picMk id="3" creationId="{4207DDF2-A353-6212-4CA8-7D3E3A9B173B}"/>
          </ac:picMkLst>
        </pc:pic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491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05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12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31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32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33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34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36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37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38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39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42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43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45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46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47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48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49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50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51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52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53" creationId="{00000000-0000-0000-0000-000000000000}"/>
          </ac:cxnSpMkLst>
        </pc:cxnChg>
        <pc:cxnChg chg="del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54" creationId="{00000000-0000-0000-0000-000000000000}"/>
          </ac:cxnSpMkLst>
        </pc:cxnChg>
        <pc:cxnChg chg="del mod">
          <ac:chgData name="De Cock Jitse" userId="9cc8e242-c866-4cc7-a24e-e9b48782583a" providerId="ADAL" clId="{AC7EE877-0980-4210-BB0C-457D7DB58905}" dt="2023-11-26T20:40:02.584" v="367" actId="478"/>
          <ac:cxnSpMkLst>
            <pc:docMk/>
            <pc:sldMk cId="1720839884" sldId="392"/>
            <ac:cxnSpMk id="555" creationId="{00000000-0000-0000-0000-000000000000}"/>
          </ac:cxnSpMkLst>
        </pc:cxnChg>
      </pc:sldChg>
      <pc:sldChg chg="ord">
        <pc:chgData name="De Cock Jitse" userId="9cc8e242-c866-4cc7-a24e-e9b48782583a" providerId="ADAL" clId="{AC7EE877-0980-4210-BB0C-457D7DB58905}" dt="2023-11-23T21:52:06.305" v="293"/>
        <pc:sldMkLst>
          <pc:docMk/>
          <pc:sldMk cId="1434472204" sldId="394"/>
        </pc:sldMkLst>
      </pc:sldChg>
      <pc:sldChg chg="del">
        <pc:chgData name="De Cock Jitse" userId="9cc8e242-c866-4cc7-a24e-e9b48782583a" providerId="ADAL" clId="{AC7EE877-0980-4210-BB0C-457D7DB58905}" dt="2023-11-23T21:52:15.693" v="294" actId="2696"/>
        <pc:sldMkLst>
          <pc:docMk/>
          <pc:sldMk cId="2229956629" sldId="395"/>
        </pc:sldMkLst>
      </pc:sldChg>
      <pc:sldChg chg="del">
        <pc:chgData name="De Cock Jitse" userId="9cc8e242-c866-4cc7-a24e-e9b48782583a" providerId="ADAL" clId="{AC7EE877-0980-4210-BB0C-457D7DB58905}" dt="2023-11-23T21:52:15.693" v="294" actId="2696"/>
        <pc:sldMkLst>
          <pc:docMk/>
          <pc:sldMk cId="545748074" sldId="396"/>
        </pc:sldMkLst>
      </pc:sldChg>
      <pc:sldChg chg="del">
        <pc:chgData name="De Cock Jitse" userId="9cc8e242-c866-4cc7-a24e-e9b48782583a" providerId="ADAL" clId="{AC7EE877-0980-4210-BB0C-457D7DB58905}" dt="2023-11-23T21:52:15.693" v="294" actId="2696"/>
        <pc:sldMkLst>
          <pc:docMk/>
          <pc:sldMk cId="662078364" sldId="397"/>
        </pc:sldMkLst>
      </pc:sldChg>
      <pc:sldChg chg="del">
        <pc:chgData name="De Cock Jitse" userId="9cc8e242-c866-4cc7-a24e-e9b48782583a" providerId="ADAL" clId="{AC7EE877-0980-4210-BB0C-457D7DB58905}" dt="2023-11-23T21:52:15.693" v="294" actId="2696"/>
        <pc:sldMkLst>
          <pc:docMk/>
          <pc:sldMk cId="737273962" sldId="398"/>
        </pc:sldMkLst>
      </pc:sldChg>
      <pc:sldChg chg="del">
        <pc:chgData name="De Cock Jitse" userId="9cc8e242-c866-4cc7-a24e-e9b48782583a" providerId="ADAL" clId="{AC7EE877-0980-4210-BB0C-457D7DB58905}" dt="2023-11-23T21:52:15.693" v="294" actId="2696"/>
        <pc:sldMkLst>
          <pc:docMk/>
          <pc:sldMk cId="595590379" sldId="399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2040398373" sldId="400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3896294457" sldId="401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1781150121" sldId="402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2107064627" sldId="403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3565421029" sldId="404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2545524020" sldId="405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3344774536" sldId="406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348807814" sldId="407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1611760423" sldId="408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1296944392" sldId="409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658637402" sldId="410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3838813322" sldId="411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1764869319" sldId="412"/>
        </pc:sldMkLst>
      </pc:sldChg>
      <pc:sldChg chg="del mod modShow">
        <pc:chgData name="De Cock Jitse" userId="9cc8e242-c866-4cc7-a24e-e9b48782583a" providerId="ADAL" clId="{AC7EE877-0980-4210-BB0C-457D7DB58905}" dt="2023-11-27T22:49:40.503" v="2478" actId="47"/>
        <pc:sldMkLst>
          <pc:docMk/>
          <pc:sldMk cId="306033998" sldId="413"/>
        </pc:sldMkLst>
      </pc:sldChg>
      <pc:sldChg chg="del">
        <pc:chgData name="De Cock Jitse" userId="9cc8e242-c866-4cc7-a24e-e9b48782583a" providerId="ADAL" clId="{AC7EE877-0980-4210-BB0C-457D7DB58905}" dt="2023-11-24T15:41:40.740" v="329" actId="47"/>
        <pc:sldMkLst>
          <pc:docMk/>
          <pc:sldMk cId="1321498407" sldId="414"/>
        </pc:sldMkLst>
      </pc:sldChg>
      <pc:sldChg chg="addSp delSp modSp mod">
        <pc:chgData name="De Cock Jitse" userId="9cc8e242-c866-4cc7-a24e-e9b48782583a" providerId="ADAL" clId="{AC7EE877-0980-4210-BB0C-457D7DB58905}" dt="2023-11-26T21:05:14.558" v="1054" actId="2710"/>
        <pc:sldMkLst>
          <pc:docMk/>
          <pc:sldMk cId="3184907527" sldId="416"/>
        </pc:sldMkLst>
        <pc:spChg chg="mod">
          <ac:chgData name="De Cock Jitse" userId="9cc8e242-c866-4cc7-a24e-e9b48782583a" providerId="ADAL" clId="{AC7EE877-0980-4210-BB0C-457D7DB58905}" dt="2023-11-26T21:05:14.558" v="1054" actId="2710"/>
          <ac:spMkLst>
            <pc:docMk/>
            <pc:sldMk cId="3184907527" sldId="416"/>
            <ac:spMk id="3" creationId="{30E738E4-57C8-D0E2-D2F4-1F5534EFA6C1}"/>
          </ac:spMkLst>
        </pc:spChg>
        <pc:spChg chg="add del mod">
          <ac:chgData name="De Cock Jitse" userId="9cc8e242-c866-4cc7-a24e-e9b48782583a" providerId="ADAL" clId="{AC7EE877-0980-4210-BB0C-457D7DB58905}" dt="2023-11-26T20:44:52.287" v="383" actId="478"/>
          <ac:spMkLst>
            <pc:docMk/>
            <pc:sldMk cId="3184907527" sldId="416"/>
            <ac:spMk id="4" creationId="{76727CD3-5F59-F7AF-CBC8-0D5C30524CE9}"/>
          </ac:spMkLst>
        </pc:spChg>
        <pc:spChg chg="del mod">
          <ac:chgData name="De Cock Jitse" userId="9cc8e242-c866-4cc7-a24e-e9b48782583a" providerId="ADAL" clId="{AC7EE877-0980-4210-BB0C-457D7DB58905}" dt="2023-11-26T21:05:01.081" v="1050" actId="478"/>
          <ac:spMkLst>
            <pc:docMk/>
            <pc:sldMk cId="3184907527" sldId="416"/>
            <ac:spMk id="1016" creationId="{00000000-0000-0000-0000-000000000000}"/>
          </ac:spMkLst>
        </pc:spChg>
        <pc:spChg chg="mod">
          <ac:chgData name="De Cock Jitse" userId="9cc8e242-c866-4cc7-a24e-e9b48782583a" providerId="ADAL" clId="{AC7EE877-0980-4210-BB0C-457D7DB58905}" dt="2023-11-23T08:52:39.145" v="18" actId="20577"/>
          <ac:spMkLst>
            <pc:docMk/>
            <pc:sldMk cId="3184907527" sldId="416"/>
            <ac:spMk id="1019" creationId="{00000000-0000-0000-0000-000000000000}"/>
          </ac:spMkLst>
        </pc:s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2" creationId="{D4F301FB-5B15-B7B9-8171-47134307CB27}"/>
          </ac:grpSpMkLst>
        </pc:grpChg>
        <pc:grpChg chg="del">
          <ac:chgData name="De Cock Jitse" userId="9cc8e242-c866-4cc7-a24e-e9b48782583a" providerId="ADAL" clId="{AC7EE877-0980-4210-BB0C-457D7DB58905}" dt="2023-11-23T08:52:29.671" v="1" actId="478"/>
          <ac:grpSpMkLst>
            <pc:docMk/>
            <pc:sldMk cId="3184907527" sldId="416"/>
            <ac:grpSpMk id="4" creationId="{EF166725-4D33-0271-820C-2620C481211D}"/>
          </ac:grpSpMkLst>
        </pc:grpChg>
        <pc:grpChg chg="del">
          <ac:chgData name="De Cock Jitse" userId="9cc8e242-c866-4cc7-a24e-e9b48782583a" providerId="ADAL" clId="{AC7EE877-0980-4210-BB0C-457D7DB58905}" dt="2023-11-23T08:52:29.671" v="1" actId="478"/>
          <ac:grpSpMkLst>
            <pc:docMk/>
            <pc:sldMk cId="3184907527" sldId="416"/>
            <ac:grpSpMk id="5" creationId="{633357B0-0260-F489-5DD5-D8F2C0AA1B35}"/>
          </ac:grpSpMkLst>
        </pc:grpChg>
        <pc:grpChg chg="del">
          <ac:chgData name="De Cock Jitse" userId="9cc8e242-c866-4cc7-a24e-e9b48782583a" providerId="ADAL" clId="{AC7EE877-0980-4210-BB0C-457D7DB58905}" dt="2023-11-23T08:52:29.671" v="1" actId="478"/>
          <ac:grpSpMkLst>
            <pc:docMk/>
            <pc:sldMk cId="3184907527" sldId="416"/>
            <ac:grpSpMk id="7" creationId="{1BF6BC90-F6ED-A0ED-8786-02F867F2B6E9}"/>
          </ac:grpSpMkLst>
        </pc:grpChg>
        <pc:grpChg chg="del">
          <ac:chgData name="De Cock Jitse" userId="9cc8e242-c866-4cc7-a24e-e9b48782583a" providerId="ADAL" clId="{AC7EE877-0980-4210-BB0C-457D7DB58905}" dt="2023-11-23T08:52:29.671" v="1" actId="478"/>
          <ac:grpSpMkLst>
            <pc:docMk/>
            <pc:sldMk cId="3184907527" sldId="416"/>
            <ac:grpSpMk id="18" creationId="{AFDA9B2F-0CD8-1E45-05E0-433E11B84699}"/>
          </ac:grpSpMkLst>
        </pc:grpChg>
        <pc:grpChg chg="del">
          <ac:chgData name="De Cock Jitse" userId="9cc8e242-c866-4cc7-a24e-e9b48782583a" providerId="ADAL" clId="{AC7EE877-0980-4210-BB0C-457D7DB58905}" dt="2023-11-23T08:52:49.495" v="19" actId="478"/>
          <ac:grpSpMkLst>
            <pc:docMk/>
            <pc:sldMk cId="3184907527" sldId="416"/>
            <ac:grpSpMk id="21" creationId="{A6A9EE93-BC21-D30A-279F-FD45B7CC1A0B}"/>
          </ac:grpSpMkLst>
        </pc:grpChg>
        <pc:grpChg chg="del">
          <ac:chgData name="De Cock Jitse" userId="9cc8e242-c866-4cc7-a24e-e9b48782583a" providerId="ADAL" clId="{AC7EE877-0980-4210-BB0C-457D7DB58905}" dt="2023-11-23T08:52:50.238" v="20" actId="478"/>
          <ac:grpSpMkLst>
            <pc:docMk/>
            <pc:sldMk cId="3184907527" sldId="416"/>
            <ac:grpSpMk id="25" creationId="{ABAFE8DD-517A-4442-BFBD-891E66906566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35" creationId="{80F9F129-CC5B-98BD-1CC1-B4A68E88DF1D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38" creationId="{AFC112C8-ECA5-CF75-6C9C-8F0E6F529C47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41" creationId="{5BEC2B47-FAEE-A4A4-79DD-4D1A6944E7C1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44" creationId="{EE09A048-A3CE-B1AE-E8F7-28E768A0D430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47" creationId="{763491D2-25B1-27FA-478B-CB67C9A7EC62}"/>
          </ac:grpSpMkLst>
        </pc:grpChg>
        <pc:grpChg chg="del">
          <ac:chgData name="De Cock Jitse" userId="9cc8e242-c866-4cc7-a24e-e9b48782583a" providerId="ADAL" clId="{AC7EE877-0980-4210-BB0C-457D7DB58905}" dt="2023-11-23T08:52:50.713" v="21" actId="478"/>
          <ac:grpSpMkLst>
            <pc:docMk/>
            <pc:sldMk cId="3184907527" sldId="416"/>
            <ac:grpSpMk id="55" creationId="{9899E6A4-2BE7-1CFE-99B0-A563367DF661}"/>
          </ac:grpSpMkLst>
        </pc:grpChg>
        <pc:grpChg chg="del">
          <ac:chgData name="De Cock Jitse" userId="9cc8e242-c866-4cc7-a24e-e9b48782583a" providerId="ADAL" clId="{AC7EE877-0980-4210-BB0C-457D7DB58905}" dt="2023-11-23T08:52:51.115" v="22" actId="478"/>
          <ac:grpSpMkLst>
            <pc:docMk/>
            <pc:sldMk cId="3184907527" sldId="416"/>
            <ac:grpSpMk id="58" creationId="{A268DACA-2C9B-70C6-B8F8-A3297EABD557}"/>
          </ac:grpSpMkLst>
        </pc:grpChg>
        <pc:grpChg chg="del">
          <ac:chgData name="De Cock Jitse" userId="9cc8e242-c866-4cc7-a24e-e9b48782583a" providerId="ADAL" clId="{AC7EE877-0980-4210-BB0C-457D7DB58905}" dt="2023-11-23T08:52:52.623" v="25" actId="478"/>
          <ac:grpSpMkLst>
            <pc:docMk/>
            <pc:sldMk cId="3184907527" sldId="416"/>
            <ac:grpSpMk id="61" creationId="{DE1DD8A3-66B3-13B0-9B85-4487B706082A}"/>
          </ac:grpSpMkLst>
        </pc:grpChg>
        <pc:grpChg chg="del">
          <ac:chgData name="De Cock Jitse" userId="9cc8e242-c866-4cc7-a24e-e9b48782583a" providerId="ADAL" clId="{AC7EE877-0980-4210-BB0C-457D7DB58905}" dt="2023-11-23T08:52:53.275" v="26" actId="478"/>
          <ac:grpSpMkLst>
            <pc:docMk/>
            <pc:sldMk cId="3184907527" sldId="416"/>
            <ac:grpSpMk id="960" creationId="{85F177B9-0D81-9BC7-1D74-D4A7106B38B9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963" creationId="{66898036-CAEA-D36D-BF08-0CB4B6E21F6D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966" creationId="{5BEF075A-5AE7-B92F-ED4C-5A743022492C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969" creationId="{BCE1B817-47CD-1856-AA22-F346A07696EB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972" creationId="{12C28320-9AF3-9A07-124B-D74757764D88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975" creationId="{BA24150A-32E3-468F-B5D5-15BC5835B160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978" creationId="{72301208-1150-C112-E0BD-7C13C2F26B59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981" creationId="{8A029BDF-CB44-74C9-6752-3AA932CA23B4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984" creationId="{34CFD4BF-C430-B073-D3E0-A2E3D4744E38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987" creationId="{B8D4A4AE-3893-6DAA-030F-ED9CDCC252C1}"/>
          </ac:grpSpMkLst>
        </pc:grpChg>
        <pc:grpChg chg="del">
          <ac:chgData name="De Cock Jitse" userId="9cc8e242-c866-4cc7-a24e-e9b48782583a" providerId="ADAL" clId="{AC7EE877-0980-4210-BB0C-457D7DB58905}" dt="2023-11-23T08:52:58.881" v="30" actId="478"/>
          <ac:grpSpMkLst>
            <pc:docMk/>
            <pc:sldMk cId="3184907527" sldId="416"/>
            <ac:grpSpMk id="990" creationId="{414B65C3-6A02-DECF-A967-308AE1933DED}"/>
          </ac:grpSpMkLst>
        </pc:grpChg>
        <pc:grpChg chg="del">
          <ac:chgData name="De Cock Jitse" userId="9cc8e242-c866-4cc7-a24e-e9b48782583a" providerId="ADAL" clId="{AC7EE877-0980-4210-BB0C-457D7DB58905}" dt="2023-11-23T08:52:29.671" v="1" actId="478"/>
          <ac:grpSpMkLst>
            <pc:docMk/>
            <pc:sldMk cId="3184907527" sldId="416"/>
            <ac:grpSpMk id="1149" creationId="{00000000-0000-0000-0000-000000000000}"/>
          </ac:grpSpMkLst>
        </pc:grpChg>
        <pc:picChg chg="mod">
          <ac:chgData name="De Cock Jitse" userId="9cc8e242-c866-4cc7-a24e-e9b48782583a" providerId="ADAL" clId="{AC7EE877-0980-4210-BB0C-457D7DB58905}" dt="2023-11-26T21:05:05.859" v="1052" actId="1076"/>
          <ac:picMkLst>
            <pc:docMk/>
            <pc:sldMk cId="3184907527" sldId="416"/>
            <ac:picMk id="13" creationId="{C1D9CC22-DD9D-856D-2842-C6C48B8DAFE1}"/>
          </ac:picMkLst>
        </pc:picChg>
        <pc:cxnChg chg="del mod">
          <ac:chgData name="De Cock Jitse" userId="9cc8e242-c866-4cc7-a24e-e9b48782583a" providerId="ADAL" clId="{AC7EE877-0980-4210-BB0C-457D7DB58905}" dt="2023-11-23T08:52:31.921" v="2" actId="478"/>
          <ac:cxnSpMkLst>
            <pc:docMk/>
            <pc:sldMk cId="3184907527" sldId="416"/>
            <ac:cxnSpMk id="14" creationId="{33AEE37F-57C7-5956-9B30-ABE8197F80D7}"/>
          </ac:cxnSpMkLst>
        </pc:cxnChg>
        <pc:cxnChg chg="del">
          <ac:chgData name="De Cock Jitse" userId="9cc8e242-c866-4cc7-a24e-e9b48782583a" providerId="ADAL" clId="{AC7EE877-0980-4210-BB0C-457D7DB58905}" dt="2023-11-23T08:52:35.679" v="7" actId="478"/>
          <ac:cxnSpMkLst>
            <pc:docMk/>
            <pc:sldMk cId="3184907527" sldId="416"/>
            <ac:cxnSpMk id="15" creationId="{A27CCBC7-08FF-5ACF-8F23-7F97E85C5E4A}"/>
          </ac:cxnSpMkLst>
        </pc:cxnChg>
        <pc:cxnChg chg="del">
          <ac:chgData name="De Cock Jitse" userId="9cc8e242-c866-4cc7-a24e-e9b48782583a" providerId="ADAL" clId="{AC7EE877-0980-4210-BB0C-457D7DB58905}" dt="2023-11-23T08:52:33.428" v="4" actId="478"/>
          <ac:cxnSpMkLst>
            <pc:docMk/>
            <pc:sldMk cId="3184907527" sldId="416"/>
            <ac:cxnSpMk id="23" creationId="{51883CD9-DED1-2930-8C28-FDBE23BF61F6}"/>
          </ac:cxnSpMkLst>
        </pc:cxnChg>
        <pc:cxnChg chg="del mod">
          <ac:chgData name="De Cock Jitse" userId="9cc8e242-c866-4cc7-a24e-e9b48782583a" providerId="ADAL" clId="{AC7EE877-0980-4210-BB0C-457D7DB58905}" dt="2023-11-23T08:52:32.664" v="3" actId="478"/>
          <ac:cxnSpMkLst>
            <pc:docMk/>
            <pc:sldMk cId="3184907527" sldId="416"/>
            <ac:cxnSpMk id="26" creationId="{EEE73610-8163-52A5-F67C-12F1E7012249}"/>
          </ac:cxnSpMkLst>
        </pc:cxnChg>
        <pc:cxnChg chg="del">
          <ac:chgData name="De Cock Jitse" userId="9cc8e242-c866-4cc7-a24e-e9b48782583a" providerId="ADAL" clId="{AC7EE877-0980-4210-BB0C-457D7DB58905}" dt="2023-11-23T08:52:34.170" v="5" actId="478"/>
          <ac:cxnSpMkLst>
            <pc:docMk/>
            <pc:sldMk cId="3184907527" sldId="416"/>
            <ac:cxnSpMk id="29" creationId="{73BDF0D2-F7F2-32DA-799D-C707E9023851}"/>
          </ac:cxnSpMkLst>
        </pc:cxnChg>
        <pc:cxnChg chg="del">
          <ac:chgData name="De Cock Jitse" userId="9cc8e242-c866-4cc7-a24e-e9b48782583a" providerId="ADAL" clId="{AC7EE877-0980-4210-BB0C-457D7DB58905}" dt="2023-11-23T08:52:34.981" v="6" actId="478"/>
          <ac:cxnSpMkLst>
            <pc:docMk/>
            <pc:sldMk cId="3184907527" sldId="416"/>
            <ac:cxnSpMk id="30" creationId="{3E214088-38B3-F686-220F-9CF9AD421220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50" creationId="{EBEE914A-463C-5FC4-B74C-E8C66EAB953E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51" creationId="{ED4FCD23-033E-2530-C580-82CCD00B7D85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52" creationId="{0D162C66-BDBB-0A72-EEA6-A88C4DCDF85A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53" creationId="{BEDFE676-BFA9-1CD4-FBF3-608171BD99A5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54" creationId="{DAAFAD1D-D1BE-1CBD-E2C7-7B49A4C6EF51}"/>
          </ac:cxnSpMkLst>
        </pc:cxnChg>
        <pc:cxnChg chg="del mod">
          <ac:chgData name="De Cock Jitse" userId="9cc8e242-c866-4cc7-a24e-e9b48782583a" providerId="ADAL" clId="{AC7EE877-0980-4210-BB0C-457D7DB58905}" dt="2023-11-23T08:52:51.678" v="23" actId="478"/>
          <ac:cxnSpMkLst>
            <pc:docMk/>
            <pc:sldMk cId="3184907527" sldId="416"/>
            <ac:cxnSpMk id="993" creationId="{D56F902B-23A0-73FD-3C37-88A2917EA0F5}"/>
          </ac:cxnSpMkLst>
        </pc:cxnChg>
        <pc:cxnChg chg="del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994" creationId="{C28018B9-43B1-418A-A232-DD6DE5A35458}"/>
          </ac:cxnSpMkLst>
        </pc:cxnChg>
        <pc:cxnChg chg="del mod">
          <ac:chgData name="De Cock Jitse" userId="9cc8e242-c866-4cc7-a24e-e9b48782583a" providerId="ADAL" clId="{AC7EE877-0980-4210-BB0C-457D7DB58905}" dt="2023-11-23T08:52:54.378" v="28" actId="478"/>
          <ac:cxnSpMkLst>
            <pc:docMk/>
            <pc:sldMk cId="3184907527" sldId="416"/>
            <ac:cxnSpMk id="995" creationId="{97CB8A59-C0CC-6742-E400-7F8E23C55902}"/>
          </ac:cxnSpMkLst>
        </pc:cxnChg>
        <pc:cxnChg chg="del mod">
          <ac:chgData name="De Cock Jitse" userId="9cc8e242-c866-4cc7-a24e-e9b48782583a" providerId="ADAL" clId="{AC7EE877-0980-4210-BB0C-457D7DB58905}" dt="2023-11-23T08:52:52.241" v="24" actId="478"/>
          <ac:cxnSpMkLst>
            <pc:docMk/>
            <pc:sldMk cId="3184907527" sldId="416"/>
            <ac:cxnSpMk id="996" creationId="{95617FD8-BF83-71C9-7E77-C392B27C73A3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997" creationId="{BDAB45F0-C647-B44E-776A-E64657CFD97F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998" creationId="{4855B9B4-9775-5DCE-00E7-042986FDCCDD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999" creationId="{40A9E870-630B-F494-6985-4E85F4AFF795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1000" creationId="{88109140-E3C4-C4D8-3A64-B84F3386886D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1001" creationId="{9379C94D-B657-F643-CD9C-2E427DCA9F67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1002" creationId="{3EECCE11-A6D3-DA77-E72C-F4664FF9E1E5}"/>
          </ac:cxnSpMkLst>
        </pc:cxnChg>
        <pc:cxnChg chg="del mod">
          <ac:chgData name="De Cock Jitse" userId="9cc8e242-c866-4cc7-a24e-e9b48782583a" providerId="ADAL" clId="{AC7EE877-0980-4210-BB0C-457D7DB58905}" dt="2023-11-23T08:52:53.816" v="27" actId="478"/>
          <ac:cxnSpMkLst>
            <pc:docMk/>
            <pc:sldMk cId="3184907527" sldId="416"/>
            <ac:cxnSpMk id="1003" creationId="{D43841FF-CFAA-F4CB-7EE8-4CF6B2B95A5F}"/>
          </ac:cxnSpMkLst>
        </pc:cxnChg>
        <pc:cxnChg chg="del mod">
          <ac:chgData name="De Cock Jitse" userId="9cc8e242-c866-4cc7-a24e-e9b48782583a" providerId="ADAL" clId="{AC7EE877-0980-4210-BB0C-457D7DB58905}" dt="2023-11-23T08:52:58.881" v="30" actId="478"/>
          <ac:cxnSpMkLst>
            <pc:docMk/>
            <pc:sldMk cId="3184907527" sldId="416"/>
            <ac:cxnSpMk id="1004" creationId="{D1540EF4-62ED-9D1E-5860-E6ED0CCA3D81}"/>
          </ac:cxnSpMkLst>
        </pc:cxnChg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45456991" sldId="417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585160140" sldId="418"/>
        </pc:sldMkLst>
      </pc:sldChg>
      <pc:sldChg chg="del">
        <pc:chgData name="De Cock Jitse" userId="9cc8e242-c866-4cc7-a24e-e9b48782583a" providerId="ADAL" clId="{AC7EE877-0980-4210-BB0C-457D7DB58905}" dt="2023-11-26T22:19:00.738" v="2434" actId="47"/>
        <pc:sldMkLst>
          <pc:docMk/>
          <pc:sldMk cId="3997191122" sldId="419"/>
        </pc:sldMkLst>
      </pc:sldChg>
      <pc:sldChg chg="modSp mod addCm modCm">
        <pc:chgData name="De Cock Jitse" userId="9cc8e242-c866-4cc7-a24e-e9b48782583a" providerId="ADAL" clId="{AC7EE877-0980-4210-BB0C-457D7DB58905}" dt="2023-11-26T22:23:05.922" v="2477"/>
        <pc:sldMkLst>
          <pc:docMk/>
          <pc:sldMk cId="1334667541" sldId="420"/>
        </pc:sldMkLst>
        <pc:spChg chg="mod">
          <ac:chgData name="De Cock Jitse" userId="9cc8e242-c866-4cc7-a24e-e9b48782583a" providerId="ADAL" clId="{AC7EE877-0980-4210-BB0C-457D7DB58905}" dt="2023-11-23T22:17:12.019" v="301" actId="14100"/>
          <ac:spMkLst>
            <pc:docMk/>
            <pc:sldMk cId="1334667541" sldId="420"/>
            <ac:spMk id="2" creationId="{6E68EBC9-57A5-425A-DFCB-B8C5A027EB97}"/>
          </ac:spMkLst>
        </pc:spChg>
        <pc:spChg chg="mod">
          <ac:chgData name="De Cock Jitse" userId="9cc8e242-c866-4cc7-a24e-e9b48782583a" providerId="ADAL" clId="{AC7EE877-0980-4210-BB0C-457D7DB58905}" dt="2023-11-26T22:22:42.060" v="2475" actId="20577"/>
          <ac:spMkLst>
            <pc:docMk/>
            <pc:sldMk cId="1334667541" sldId="420"/>
            <ac:spMk id="3" creationId="{7699A875-866D-B5E9-A710-72934543435F}"/>
          </ac:spMkLst>
        </pc:spChg>
      </pc:sldChg>
      <pc:sldChg chg="del">
        <pc:chgData name="De Cock Jitse" userId="9cc8e242-c866-4cc7-a24e-e9b48782583a" providerId="ADAL" clId="{AC7EE877-0980-4210-BB0C-457D7DB58905}" dt="2023-11-23T22:17:04.701" v="299" actId="47"/>
        <pc:sldMkLst>
          <pc:docMk/>
          <pc:sldMk cId="3886733964" sldId="422"/>
        </pc:sldMkLst>
      </pc:sldChg>
      <pc:sldChg chg="add">
        <pc:chgData name="De Cock Jitse" userId="9cc8e242-c866-4cc7-a24e-e9b48782583a" providerId="ADAL" clId="{AC7EE877-0980-4210-BB0C-457D7DB58905}" dt="2023-11-23T21:51:46.389" v="290"/>
        <pc:sldMkLst>
          <pc:docMk/>
          <pc:sldMk cId="1683345604" sldId="427"/>
        </pc:sldMkLst>
      </pc:sldChg>
      <pc:sldChg chg="addSp delSp modSp add mod ord">
        <pc:chgData name="De Cock Jitse" userId="9cc8e242-c866-4cc7-a24e-e9b48782583a" providerId="ADAL" clId="{AC7EE877-0980-4210-BB0C-457D7DB58905}" dt="2023-11-26T20:42:55.097" v="379" actId="208"/>
        <pc:sldMkLst>
          <pc:docMk/>
          <pc:sldMk cId="2094165015" sldId="428"/>
        </pc:sldMkLst>
        <pc:spChg chg="add mod">
          <ac:chgData name="De Cock Jitse" userId="9cc8e242-c866-4cc7-a24e-e9b48782583a" providerId="ADAL" clId="{AC7EE877-0980-4210-BB0C-457D7DB58905}" dt="2023-11-26T20:42:55.097" v="379" actId="208"/>
          <ac:spMkLst>
            <pc:docMk/>
            <pc:sldMk cId="2094165015" sldId="428"/>
            <ac:spMk id="4" creationId="{8014CC8F-3DCE-05A0-6CCE-55B89353B84D}"/>
          </ac:spMkLst>
        </pc:spChg>
        <pc:spChg chg="mod">
          <ac:chgData name="De Cock Jitse" userId="9cc8e242-c866-4cc7-a24e-e9b48782583a" providerId="ADAL" clId="{AC7EE877-0980-4210-BB0C-457D7DB58905}" dt="2023-11-26T20:37:40.948" v="366" actId="20577"/>
          <ac:spMkLst>
            <pc:docMk/>
            <pc:sldMk cId="2094165015" sldId="428"/>
            <ac:spMk id="796" creationId="{00000000-0000-0000-0000-000000000000}"/>
          </ac:spMkLst>
        </pc:spChg>
        <pc:spChg chg="del">
          <ac:chgData name="De Cock Jitse" userId="9cc8e242-c866-4cc7-a24e-e9b48782583a" providerId="ADAL" clId="{AC7EE877-0980-4210-BB0C-457D7DB58905}" dt="2023-11-26T20:42:29.026" v="375" actId="478"/>
          <ac:spMkLst>
            <pc:docMk/>
            <pc:sldMk cId="2094165015" sldId="428"/>
            <ac:spMk id="797" creationId="{00000000-0000-0000-0000-000000000000}"/>
          </ac:spMkLst>
        </pc:spChg>
        <pc:picChg chg="add">
          <ac:chgData name="De Cock Jitse" userId="9cc8e242-c866-4cc7-a24e-e9b48782583a" providerId="ADAL" clId="{AC7EE877-0980-4210-BB0C-457D7DB58905}" dt="2023-11-26T20:42:26.544" v="374" actId="22"/>
          <ac:picMkLst>
            <pc:docMk/>
            <pc:sldMk cId="2094165015" sldId="428"/>
            <ac:picMk id="3" creationId="{68A60863-74EB-4ADB-9907-8FAD01B49277}"/>
          </ac:picMkLst>
        </pc:picChg>
      </pc:sldChg>
      <pc:sldChg chg="addSp delSp modSp add mod addCm modCm">
        <pc:chgData name="De Cock Jitse" userId="9cc8e242-c866-4cc7-a24e-e9b48782583a" providerId="ADAL" clId="{AC7EE877-0980-4210-BB0C-457D7DB58905}" dt="2023-11-28T11:22:43.399" v="2646" actId="478"/>
        <pc:sldMkLst>
          <pc:docMk/>
          <pc:sldMk cId="1741873360" sldId="429"/>
        </pc:sldMkLst>
        <pc:spChg chg="add del mod">
          <ac:chgData name="De Cock Jitse" userId="9cc8e242-c866-4cc7-a24e-e9b48782583a" providerId="ADAL" clId="{AC7EE877-0980-4210-BB0C-457D7DB58905}" dt="2023-11-26T21:05:48.732" v="1057" actId="478"/>
          <ac:spMkLst>
            <pc:docMk/>
            <pc:sldMk cId="1741873360" sldId="429"/>
            <ac:spMk id="2" creationId="{E814C66F-660A-6DF6-D107-4CC14B8548A6}"/>
          </ac:spMkLst>
        </pc:spChg>
        <pc:spChg chg="mod">
          <ac:chgData name="De Cock Jitse" userId="9cc8e242-c866-4cc7-a24e-e9b48782583a" providerId="ADAL" clId="{AC7EE877-0980-4210-BB0C-457D7DB58905}" dt="2023-11-26T20:46:49.996" v="543" actId="20577"/>
          <ac:spMkLst>
            <pc:docMk/>
            <pc:sldMk cId="1741873360" sldId="429"/>
            <ac:spMk id="3" creationId="{30E738E4-57C8-D0E2-D2F4-1F5534EFA6C1}"/>
          </ac:spMkLst>
        </pc:spChg>
        <pc:spChg chg="add del mod">
          <ac:chgData name="De Cock Jitse" userId="9cc8e242-c866-4cc7-a24e-e9b48782583a" providerId="ADAL" clId="{AC7EE877-0980-4210-BB0C-457D7DB58905}" dt="2023-11-28T11:22:43.399" v="2646" actId="478"/>
          <ac:spMkLst>
            <pc:docMk/>
            <pc:sldMk cId="1741873360" sldId="429"/>
            <ac:spMk id="4" creationId="{AD917811-4FBD-EE4D-A79C-4335CC872225}"/>
          </ac:spMkLst>
        </pc:spChg>
        <pc:spChg chg="del">
          <ac:chgData name="De Cock Jitse" userId="9cc8e242-c866-4cc7-a24e-e9b48782583a" providerId="ADAL" clId="{AC7EE877-0980-4210-BB0C-457D7DB58905}" dt="2023-11-26T20:45:36.585" v="386" actId="478"/>
          <ac:spMkLst>
            <pc:docMk/>
            <pc:sldMk cId="1741873360" sldId="429"/>
            <ac:spMk id="1016" creationId="{00000000-0000-0000-0000-000000000000}"/>
          </ac:spMkLst>
        </pc:spChg>
        <pc:spChg chg="mod">
          <ac:chgData name="De Cock Jitse" userId="9cc8e242-c866-4cc7-a24e-e9b48782583a" providerId="ADAL" clId="{AC7EE877-0980-4210-BB0C-457D7DB58905}" dt="2023-11-26T20:46:31.220" v="422" actId="20577"/>
          <ac:spMkLst>
            <pc:docMk/>
            <pc:sldMk cId="1741873360" sldId="429"/>
            <ac:spMk id="1019" creationId="{00000000-0000-0000-0000-000000000000}"/>
          </ac:spMkLst>
        </pc:spChg>
        <pc:picChg chg="add mod">
          <ac:chgData name="De Cock Jitse" userId="9cc8e242-c866-4cc7-a24e-e9b48782583a" providerId="ADAL" clId="{AC7EE877-0980-4210-BB0C-457D7DB58905}" dt="2023-11-26T21:07:27.571" v="1074" actId="1076"/>
          <ac:picMkLst>
            <pc:docMk/>
            <pc:sldMk cId="1741873360" sldId="429"/>
            <ac:picMk id="6" creationId="{402BC106-593F-A303-CB04-2006127AB704}"/>
          </ac:picMkLst>
        </pc:picChg>
        <pc:picChg chg="del">
          <ac:chgData name="De Cock Jitse" userId="9cc8e242-c866-4cc7-a24e-e9b48782583a" providerId="ADAL" clId="{AC7EE877-0980-4210-BB0C-457D7DB58905}" dt="2023-11-26T20:45:38.255" v="387" actId="478"/>
          <ac:picMkLst>
            <pc:docMk/>
            <pc:sldMk cId="1741873360" sldId="429"/>
            <ac:picMk id="13" creationId="{C1D9CC22-DD9D-856D-2842-C6C48B8DAFE1}"/>
          </ac:picMkLst>
        </pc:picChg>
      </pc:sldChg>
      <pc:sldChg chg="modSp add mod">
        <pc:chgData name="De Cock Jitse" userId="9cc8e242-c866-4cc7-a24e-e9b48782583a" providerId="ADAL" clId="{AC7EE877-0980-4210-BB0C-457D7DB58905}" dt="2023-11-26T20:45:50.976" v="408" actId="20577"/>
        <pc:sldMkLst>
          <pc:docMk/>
          <pc:sldMk cId="763885819" sldId="430"/>
        </pc:sldMkLst>
        <pc:spChg chg="mod">
          <ac:chgData name="De Cock Jitse" userId="9cc8e242-c866-4cc7-a24e-e9b48782583a" providerId="ADAL" clId="{AC7EE877-0980-4210-BB0C-457D7DB58905}" dt="2023-11-26T20:45:50.976" v="408" actId="20577"/>
          <ac:spMkLst>
            <pc:docMk/>
            <pc:sldMk cId="763885819" sldId="430"/>
            <ac:spMk id="856" creationId="{00000000-0000-0000-0000-000000000000}"/>
          </ac:spMkLst>
        </pc:spChg>
      </pc:sldChg>
      <pc:sldChg chg="addSp delSp modSp add mod">
        <pc:chgData name="De Cock Jitse" userId="9cc8e242-c866-4cc7-a24e-e9b48782583a" providerId="ADAL" clId="{AC7EE877-0980-4210-BB0C-457D7DB58905}" dt="2023-11-26T21:06:52.279" v="1066" actId="14100"/>
        <pc:sldMkLst>
          <pc:docMk/>
          <pc:sldMk cId="910832229" sldId="431"/>
        </pc:sldMkLst>
        <pc:spChg chg="del">
          <ac:chgData name="De Cock Jitse" userId="9cc8e242-c866-4cc7-a24e-e9b48782583a" providerId="ADAL" clId="{AC7EE877-0980-4210-BB0C-457D7DB58905}" dt="2023-11-26T21:06:05.125" v="1060" actId="478"/>
          <ac:spMkLst>
            <pc:docMk/>
            <pc:sldMk cId="910832229" sldId="431"/>
            <ac:spMk id="2" creationId="{E814C66F-660A-6DF6-D107-4CC14B8548A6}"/>
          </ac:spMkLst>
        </pc:spChg>
        <pc:spChg chg="mod">
          <ac:chgData name="De Cock Jitse" userId="9cc8e242-c866-4cc7-a24e-e9b48782583a" providerId="ADAL" clId="{AC7EE877-0980-4210-BB0C-457D7DB58905}" dt="2023-11-26T21:06:16.853" v="1064"/>
          <ac:spMkLst>
            <pc:docMk/>
            <pc:sldMk cId="910832229" sldId="431"/>
            <ac:spMk id="3" creationId="{30E738E4-57C8-D0E2-D2F4-1F5534EFA6C1}"/>
          </ac:spMkLst>
        </pc:spChg>
        <pc:spChg chg="del">
          <ac:chgData name="De Cock Jitse" userId="9cc8e242-c866-4cc7-a24e-e9b48782583a" providerId="ADAL" clId="{AC7EE877-0980-4210-BB0C-457D7DB58905}" dt="2023-11-26T21:06:06.218" v="1061" actId="478"/>
          <ac:spMkLst>
            <pc:docMk/>
            <pc:sldMk cId="910832229" sldId="431"/>
            <ac:spMk id="4" creationId="{AD917811-4FBD-EE4D-A79C-4335CC872225}"/>
          </ac:spMkLst>
        </pc:spChg>
        <pc:spChg chg="mod">
          <ac:chgData name="De Cock Jitse" userId="9cc8e242-c866-4cc7-a24e-e9b48782583a" providerId="ADAL" clId="{AC7EE877-0980-4210-BB0C-457D7DB58905}" dt="2023-11-26T20:50:43.605" v="556" actId="20577"/>
          <ac:spMkLst>
            <pc:docMk/>
            <pc:sldMk cId="910832229" sldId="431"/>
            <ac:spMk id="1019" creationId="{00000000-0000-0000-0000-000000000000}"/>
          </ac:spMkLst>
        </pc:spChg>
        <pc:picChg chg="add mod">
          <ac:chgData name="De Cock Jitse" userId="9cc8e242-c866-4cc7-a24e-e9b48782583a" providerId="ADAL" clId="{AC7EE877-0980-4210-BB0C-457D7DB58905}" dt="2023-11-26T21:06:52.279" v="1066" actId="14100"/>
          <ac:picMkLst>
            <pc:docMk/>
            <pc:sldMk cId="910832229" sldId="431"/>
            <ac:picMk id="6" creationId="{7C0806B8-E359-28C7-C9E6-10722FAF0ABF}"/>
          </ac:picMkLst>
        </pc:picChg>
      </pc:sldChg>
      <pc:sldChg chg="modSp add mod">
        <pc:chgData name="De Cock Jitse" userId="9cc8e242-c866-4cc7-a24e-e9b48782583a" providerId="ADAL" clId="{AC7EE877-0980-4210-BB0C-457D7DB58905}" dt="2023-11-26T22:01:18.690" v="2318" actId="113"/>
        <pc:sldMkLst>
          <pc:docMk/>
          <pc:sldMk cId="2827884261" sldId="432"/>
        </pc:sldMkLst>
        <pc:spChg chg="mod">
          <ac:chgData name="De Cock Jitse" userId="9cc8e242-c866-4cc7-a24e-e9b48782583a" providerId="ADAL" clId="{AC7EE877-0980-4210-BB0C-457D7DB58905}" dt="2023-11-26T20:50:59.133" v="578" actId="20577"/>
          <ac:spMkLst>
            <pc:docMk/>
            <pc:sldMk cId="2827884261" sldId="432"/>
            <ac:spMk id="796" creationId="{00000000-0000-0000-0000-000000000000}"/>
          </ac:spMkLst>
        </pc:spChg>
        <pc:spChg chg="mod">
          <ac:chgData name="De Cock Jitse" userId="9cc8e242-c866-4cc7-a24e-e9b48782583a" providerId="ADAL" clId="{AC7EE877-0980-4210-BB0C-457D7DB58905}" dt="2023-11-26T22:01:18.690" v="2318" actId="113"/>
          <ac:spMkLst>
            <pc:docMk/>
            <pc:sldMk cId="2827884261" sldId="432"/>
            <ac:spMk id="797" creationId="{00000000-0000-0000-0000-000000000000}"/>
          </ac:spMkLst>
        </pc:spChg>
      </pc:sldChg>
      <pc:sldChg chg="modSp add mod">
        <pc:chgData name="De Cock Jitse" userId="9cc8e242-c866-4cc7-a24e-e9b48782583a" providerId="ADAL" clId="{AC7EE877-0980-4210-BB0C-457D7DB58905}" dt="2023-11-28T11:28:05.335" v="2666" actId="20577"/>
        <pc:sldMkLst>
          <pc:docMk/>
          <pc:sldMk cId="3987169517" sldId="433"/>
        </pc:sldMkLst>
        <pc:spChg chg="mod">
          <ac:chgData name="De Cock Jitse" userId="9cc8e242-c866-4cc7-a24e-e9b48782583a" providerId="ADAL" clId="{AC7EE877-0980-4210-BB0C-457D7DB58905}" dt="2023-11-28T11:28:05.335" v="2666" actId="20577"/>
          <ac:spMkLst>
            <pc:docMk/>
            <pc:sldMk cId="3987169517" sldId="433"/>
            <ac:spMk id="797" creationId="{00000000-0000-0000-0000-000000000000}"/>
          </ac:spMkLst>
        </pc:spChg>
      </pc:sldChg>
      <pc:sldChg chg="add del">
        <pc:chgData name="De Cock Jitse" userId="9cc8e242-c866-4cc7-a24e-e9b48782583a" providerId="ADAL" clId="{AC7EE877-0980-4210-BB0C-457D7DB58905}" dt="2023-11-26T21:06:01.799" v="1059" actId="47"/>
        <pc:sldMkLst>
          <pc:docMk/>
          <pc:sldMk cId="812238968" sldId="434"/>
        </pc:sldMkLst>
      </pc:sldChg>
      <pc:sldChg chg="addSp delSp modSp add mod">
        <pc:chgData name="De Cock Jitse" userId="9cc8e242-c866-4cc7-a24e-e9b48782583a" providerId="ADAL" clId="{AC7EE877-0980-4210-BB0C-457D7DB58905}" dt="2023-11-26T21:07:11.409" v="1071" actId="1076"/>
        <pc:sldMkLst>
          <pc:docMk/>
          <pc:sldMk cId="3872979736" sldId="434"/>
        </pc:sldMkLst>
        <pc:picChg chg="add mod">
          <ac:chgData name="De Cock Jitse" userId="9cc8e242-c866-4cc7-a24e-e9b48782583a" providerId="ADAL" clId="{AC7EE877-0980-4210-BB0C-457D7DB58905}" dt="2023-11-26T21:07:11.409" v="1071" actId="1076"/>
          <ac:picMkLst>
            <pc:docMk/>
            <pc:sldMk cId="3872979736" sldId="434"/>
            <ac:picMk id="4" creationId="{D29F343E-809A-26ED-6484-A31FE0006CB0}"/>
          </ac:picMkLst>
        </pc:picChg>
        <pc:picChg chg="del">
          <ac:chgData name="De Cock Jitse" userId="9cc8e242-c866-4cc7-a24e-e9b48782583a" providerId="ADAL" clId="{AC7EE877-0980-4210-BB0C-457D7DB58905}" dt="2023-11-26T21:06:56.348" v="1068" actId="478"/>
          <ac:picMkLst>
            <pc:docMk/>
            <pc:sldMk cId="3872979736" sldId="434"/>
            <ac:picMk id="6" creationId="{7C0806B8-E359-28C7-C9E6-10722FAF0ABF}"/>
          </ac:picMkLst>
        </pc:picChg>
      </pc:sldChg>
      <pc:sldChg chg="addSp delSp modSp add mod ord">
        <pc:chgData name="De Cock Jitse" userId="9cc8e242-c866-4cc7-a24e-e9b48782583a" providerId="ADAL" clId="{AC7EE877-0980-4210-BB0C-457D7DB58905}" dt="2023-11-26T21:08:49.315" v="1118" actId="1076"/>
        <pc:sldMkLst>
          <pc:docMk/>
          <pc:sldMk cId="3486081818" sldId="435"/>
        </pc:sldMkLst>
        <pc:spChg chg="mod">
          <ac:chgData name="De Cock Jitse" userId="9cc8e242-c866-4cc7-a24e-e9b48782583a" providerId="ADAL" clId="{AC7EE877-0980-4210-BB0C-457D7DB58905}" dt="2023-11-26T21:08:31.808" v="1114" actId="14100"/>
          <ac:spMkLst>
            <pc:docMk/>
            <pc:sldMk cId="3486081818" sldId="435"/>
            <ac:spMk id="3" creationId="{30E738E4-57C8-D0E2-D2F4-1F5534EFA6C1}"/>
          </ac:spMkLst>
        </pc:spChg>
        <pc:spChg chg="mod">
          <ac:chgData name="De Cock Jitse" userId="9cc8e242-c866-4cc7-a24e-e9b48782583a" providerId="ADAL" clId="{AC7EE877-0980-4210-BB0C-457D7DB58905}" dt="2023-11-26T21:08:19.919" v="1110" actId="404"/>
          <ac:spMkLst>
            <pc:docMk/>
            <pc:sldMk cId="3486081818" sldId="435"/>
            <ac:spMk id="1019" creationId="{00000000-0000-0000-0000-000000000000}"/>
          </ac:spMkLst>
        </pc:spChg>
        <pc:picChg chg="add mod">
          <ac:chgData name="De Cock Jitse" userId="9cc8e242-c866-4cc7-a24e-e9b48782583a" providerId="ADAL" clId="{AC7EE877-0980-4210-BB0C-457D7DB58905}" dt="2023-11-26T21:08:49.315" v="1118" actId="1076"/>
          <ac:picMkLst>
            <pc:docMk/>
            <pc:sldMk cId="3486081818" sldId="435"/>
            <ac:picMk id="4" creationId="{E63B47E8-76B7-9B7E-A759-F09CFAD66425}"/>
          </ac:picMkLst>
        </pc:picChg>
        <pc:picChg chg="del">
          <ac:chgData name="De Cock Jitse" userId="9cc8e242-c866-4cc7-a24e-e9b48782583a" providerId="ADAL" clId="{AC7EE877-0980-4210-BB0C-457D7DB58905}" dt="2023-11-26T21:08:36.316" v="1115" actId="478"/>
          <ac:picMkLst>
            <pc:docMk/>
            <pc:sldMk cId="3486081818" sldId="435"/>
            <ac:picMk id="6" creationId="{7C0806B8-E359-28C7-C9E6-10722FAF0ABF}"/>
          </ac:picMkLst>
        </pc:picChg>
      </pc:sldChg>
      <pc:sldChg chg="addSp delSp modSp add mod">
        <pc:chgData name="De Cock Jitse" userId="9cc8e242-c866-4cc7-a24e-e9b48782583a" providerId="ADAL" clId="{AC7EE877-0980-4210-BB0C-457D7DB58905}" dt="2023-11-26T21:09:35.571" v="1158" actId="1076"/>
        <pc:sldMkLst>
          <pc:docMk/>
          <pc:sldMk cId="1146401538" sldId="436"/>
        </pc:sldMkLst>
        <pc:spChg chg="mod">
          <ac:chgData name="De Cock Jitse" userId="9cc8e242-c866-4cc7-a24e-e9b48782583a" providerId="ADAL" clId="{AC7EE877-0980-4210-BB0C-457D7DB58905}" dt="2023-11-26T21:09:15.900" v="1154"/>
          <ac:spMkLst>
            <pc:docMk/>
            <pc:sldMk cId="1146401538" sldId="436"/>
            <ac:spMk id="3" creationId="{30E738E4-57C8-D0E2-D2F4-1F5534EFA6C1}"/>
          </ac:spMkLst>
        </pc:spChg>
        <pc:spChg chg="mod">
          <ac:chgData name="De Cock Jitse" userId="9cc8e242-c866-4cc7-a24e-e9b48782583a" providerId="ADAL" clId="{AC7EE877-0980-4210-BB0C-457D7DB58905}" dt="2023-11-26T21:09:08.289" v="1151" actId="20577"/>
          <ac:spMkLst>
            <pc:docMk/>
            <pc:sldMk cId="1146401538" sldId="436"/>
            <ac:spMk id="1019" creationId="{00000000-0000-0000-0000-000000000000}"/>
          </ac:spMkLst>
        </pc:spChg>
        <pc:picChg chg="del">
          <ac:chgData name="De Cock Jitse" userId="9cc8e242-c866-4cc7-a24e-e9b48782583a" providerId="ADAL" clId="{AC7EE877-0980-4210-BB0C-457D7DB58905}" dt="2023-11-26T21:09:18.410" v="1155" actId="478"/>
          <ac:picMkLst>
            <pc:docMk/>
            <pc:sldMk cId="1146401538" sldId="436"/>
            <ac:picMk id="4" creationId="{E63B47E8-76B7-9B7E-A759-F09CFAD66425}"/>
          </ac:picMkLst>
        </pc:picChg>
        <pc:picChg chg="add mod">
          <ac:chgData name="De Cock Jitse" userId="9cc8e242-c866-4cc7-a24e-e9b48782583a" providerId="ADAL" clId="{AC7EE877-0980-4210-BB0C-457D7DB58905}" dt="2023-11-26T21:09:35.571" v="1158" actId="1076"/>
          <ac:picMkLst>
            <pc:docMk/>
            <pc:sldMk cId="1146401538" sldId="436"/>
            <ac:picMk id="5" creationId="{634D92E8-4049-E32A-A8AA-EBE6FB626EB6}"/>
          </ac:picMkLst>
        </pc:picChg>
      </pc:sldChg>
      <pc:sldChg chg="addSp delSp modSp add mod">
        <pc:chgData name="De Cock Jitse" userId="9cc8e242-c866-4cc7-a24e-e9b48782583a" providerId="ADAL" clId="{AC7EE877-0980-4210-BB0C-457D7DB58905}" dt="2023-11-26T21:09:57.272" v="1163" actId="1076"/>
        <pc:sldMkLst>
          <pc:docMk/>
          <pc:sldMk cId="1252623896" sldId="437"/>
        </pc:sldMkLst>
        <pc:picChg chg="add mod">
          <ac:chgData name="De Cock Jitse" userId="9cc8e242-c866-4cc7-a24e-e9b48782583a" providerId="ADAL" clId="{AC7EE877-0980-4210-BB0C-457D7DB58905}" dt="2023-11-26T21:09:57.272" v="1163" actId="1076"/>
          <ac:picMkLst>
            <pc:docMk/>
            <pc:sldMk cId="1252623896" sldId="437"/>
            <ac:picMk id="4" creationId="{F3DD9A94-BB8F-69D9-40B1-F30386C28693}"/>
          </ac:picMkLst>
        </pc:picChg>
        <pc:picChg chg="del">
          <ac:chgData name="De Cock Jitse" userId="9cc8e242-c866-4cc7-a24e-e9b48782583a" providerId="ADAL" clId="{AC7EE877-0980-4210-BB0C-457D7DB58905}" dt="2023-11-26T21:09:40.576" v="1160" actId="478"/>
          <ac:picMkLst>
            <pc:docMk/>
            <pc:sldMk cId="1252623896" sldId="437"/>
            <ac:picMk id="5" creationId="{634D92E8-4049-E32A-A8AA-EBE6FB626EB6}"/>
          </ac:picMkLst>
        </pc:picChg>
      </pc:sldChg>
      <pc:sldChg chg="addSp delSp modSp add mod">
        <pc:chgData name="De Cock Jitse" userId="9cc8e242-c866-4cc7-a24e-e9b48782583a" providerId="ADAL" clId="{AC7EE877-0980-4210-BB0C-457D7DB58905}" dt="2023-11-26T21:11:09.530" v="1284" actId="1076"/>
        <pc:sldMkLst>
          <pc:docMk/>
          <pc:sldMk cId="99685166" sldId="438"/>
        </pc:sldMkLst>
        <pc:spChg chg="mod">
          <ac:chgData name="De Cock Jitse" userId="9cc8e242-c866-4cc7-a24e-e9b48782583a" providerId="ADAL" clId="{AC7EE877-0980-4210-BB0C-457D7DB58905}" dt="2023-11-26T21:10:54.851" v="1280"/>
          <ac:spMkLst>
            <pc:docMk/>
            <pc:sldMk cId="99685166" sldId="438"/>
            <ac:spMk id="3" creationId="{30E738E4-57C8-D0E2-D2F4-1F5534EFA6C1}"/>
          </ac:spMkLst>
        </pc:spChg>
        <pc:spChg chg="mod">
          <ac:chgData name="De Cock Jitse" userId="9cc8e242-c866-4cc7-a24e-e9b48782583a" providerId="ADAL" clId="{AC7EE877-0980-4210-BB0C-457D7DB58905}" dt="2023-11-26T21:10:45.754" v="1277" actId="20577"/>
          <ac:spMkLst>
            <pc:docMk/>
            <pc:sldMk cId="99685166" sldId="438"/>
            <ac:spMk id="1019" creationId="{00000000-0000-0000-0000-000000000000}"/>
          </ac:spMkLst>
        </pc:spChg>
        <pc:picChg chg="del">
          <ac:chgData name="De Cock Jitse" userId="9cc8e242-c866-4cc7-a24e-e9b48782583a" providerId="ADAL" clId="{AC7EE877-0980-4210-BB0C-457D7DB58905}" dt="2023-11-26T21:10:55.718" v="1281" actId="478"/>
          <ac:picMkLst>
            <pc:docMk/>
            <pc:sldMk cId="99685166" sldId="438"/>
            <ac:picMk id="4" creationId="{F3DD9A94-BB8F-69D9-40B1-F30386C28693}"/>
          </ac:picMkLst>
        </pc:picChg>
        <pc:picChg chg="add mod">
          <ac:chgData name="De Cock Jitse" userId="9cc8e242-c866-4cc7-a24e-e9b48782583a" providerId="ADAL" clId="{AC7EE877-0980-4210-BB0C-457D7DB58905}" dt="2023-11-26T21:11:09.530" v="1284" actId="1076"/>
          <ac:picMkLst>
            <pc:docMk/>
            <pc:sldMk cId="99685166" sldId="438"/>
            <ac:picMk id="5" creationId="{A5CA36DD-E5EE-A3EF-571D-6B4EC0FAB87F}"/>
          </ac:picMkLst>
        </pc:picChg>
      </pc:sldChg>
      <pc:sldChg chg="modSp add mod">
        <pc:chgData name="De Cock Jitse" userId="9cc8e242-c866-4cc7-a24e-e9b48782583a" providerId="ADAL" clId="{AC7EE877-0980-4210-BB0C-457D7DB58905}" dt="2023-11-26T21:51:14.556" v="1713" actId="20577"/>
        <pc:sldMkLst>
          <pc:docMk/>
          <pc:sldMk cId="3017404482" sldId="439"/>
        </pc:sldMkLst>
        <pc:spChg chg="mod">
          <ac:chgData name="De Cock Jitse" userId="9cc8e242-c866-4cc7-a24e-e9b48782583a" providerId="ADAL" clId="{AC7EE877-0980-4210-BB0C-457D7DB58905}" dt="2023-11-26T21:51:14.556" v="1713" actId="20577"/>
          <ac:spMkLst>
            <pc:docMk/>
            <pc:sldMk cId="3017404482" sldId="439"/>
            <ac:spMk id="856" creationId="{00000000-0000-0000-0000-000000000000}"/>
          </ac:spMkLst>
        </pc:spChg>
      </pc:sldChg>
      <pc:sldChg chg="addSp delSp modSp add mod">
        <pc:chgData name="De Cock Jitse" userId="9cc8e242-c866-4cc7-a24e-e9b48782583a" providerId="ADAL" clId="{AC7EE877-0980-4210-BB0C-457D7DB58905}" dt="2023-11-26T21:41:53.644" v="1531" actId="1076"/>
        <pc:sldMkLst>
          <pc:docMk/>
          <pc:sldMk cId="2789896767" sldId="440"/>
        </pc:sldMkLst>
        <pc:spChg chg="mod">
          <ac:chgData name="De Cock Jitse" userId="9cc8e242-c866-4cc7-a24e-e9b48782583a" providerId="ADAL" clId="{AC7EE877-0980-4210-BB0C-457D7DB58905}" dt="2023-11-26T21:41:34.444" v="1527" actId="20577"/>
          <ac:spMkLst>
            <pc:docMk/>
            <pc:sldMk cId="2789896767" sldId="440"/>
            <ac:spMk id="3" creationId="{30E738E4-57C8-D0E2-D2F4-1F5534EFA6C1}"/>
          </ac:spMkLst>
        </pc:spChg>
        <pc:spChg chg="mod">
          <ac:chgData name="De Cock Jitse" userId="9cc8e242-c866-4cc7-a24e-e9b48782583a" providerId="ADAL" clId="{AC7EE877-0980-4210-BB0C-457D7DB58905}" dt="2023-11-26T21:20:52.310" v="1309" actId="20577"/>
          <ac:spMkLst>
            <pc:docMk/>
            <pc:sldMk cId="2789896767" sldId="440"/>
            <ac:spMk id="1019" creationId="{00000000-0000-0000-0000-000000000000}"/>
          </ac:spMkLst>
        </pc:spChg>
        <pc:picChg chg="add mod">
          <ac:chgData name="De Cock Jitse" userId="9cc8e242-c866-4cc7-a24e-e9b48782583a" providerId="ADAL" clId="{AC7EE877-0980-4210-BB0C-457D7DB58905}" dt="2023-11-26T21:41:53.644" v="1531" actId="1076"/>
          <ac:picMkLst>
            <pc:docMk/>
            <pc:sldMk cId="2789896767" sldId="440"/>
            <ac:picMk id="4" creationId="{0DB12D0C-82DE-014C-4121-4AF6F7873E39}"/>
          </ac:picMkLst>
        </pc:picChg>
        <pc:picChg chg="del">
          <ac:chgData name="De Cock Jitse" userId="9cc8e242-c866-4cc7-a24e-e9b48782583a" providerId="ADAL" clId="{AC7EE877-0980-4210-BB0C-457D7DB58905}" dt="2023-11-26T21:41:38.289" v="1528" actId="478"/>
          <ac:picMkLst>
            <pc:docMk/>
            <pc:sldMk cId="2789896767" sldId="440"/>
            <ac:picMk id="5" creationId="{634D92E8-4049-E32A-A8AA-EBE6FB626EB6}"/>
          </ac:picMkLst>
        </pc:picChg>
      </pc:sldChg>
      <pc:sldChg chg="addSp delSp modSp add mod">
        <pc:chgData name="De Cock Jitse" userId="9cc8e242-c866-4cc7-a24e-e9b48782583a" providerId="ADAL" clId="{AC7EE877-0980-4210-BB0C-457D7DB58905}" dt="2023-11-26T21:46:58.155" v="1699" actId="1076"/>
        <pc:sldMkLst>
          <pc:docMk/>
          <pc:sldMk cId="436884064" sldId="441"/>
        </pc:sldMkLst>
        <pc:spChg chg="mod">
          <ac:chgData name="De Cock Jitse" userId="9cc8e242-c866-4cc7-a24e-e9b48782583a" providerId="ADAL" clId="{AC7EE877-0980-4210-BB0C-457D7DB58905}" dt="2023-11-26T21:46:27.194" v="1694" actId="20577"/>
          <ac:spMkLst>
            <pc:docMk/>
            <pc:sldMk cId="436884064" sldId="441"/>
            <ac:spMk id="3" creationId="{30E738E4-57C8-D0E2-D2F4-1F5534EFA6C1}"/>
          </ac:spMkLst>
        </pc:spChg>
        <pc:spChg chg="mod">
          <ac:chgData name="De Cock Jitse" userId="9cc8e242-c866-4cc7-a24e-e9b48782583a" providerId="ADAL" clId="{AC7EE877-0980-4210-BB0C-457D7DB58905}" dt="2023-11-26T21:44:16.741" v="1545" actId="20577"/>
          <ac:spMkLst>
            <pc:docMk/>
            <pc:sldMk cId="436884064" sldId="441"/>
            <ac:spMk id="1019" creationId="{00000000-0000-0000-0000-000000000000}"/>
          </ac:spMkLst>
        </pc:spChg>
        <pc:picChg chg="del">
          <ac:chgData name="De Cock Jitse" userId="9cc8e242-c866-4cc7-a24e-e9b48782583a" providerId="ADAL" clId="{AC7EE877-0980-4210-BB0C-457D7DB58905}" dt="2023-11-26T21:46:29.089" v="1695" actId="478"/>
          <ac:picMkLst>
            <pc:docMk/>
            <pc:sldMk cId="436884064" sldId="441"/>
            <ac:picMk id="4" creationId="{0DB12D0C-82DE-014C-4121-4AF6F7873E39}"/>
          </ac:picMkLst>
        </pc:picChg>
        <pc:picChg chg="add mod">
          <ac:chgData name="De Cock Jitse" userId="9cc8e242-c866-4cc7-a24e-e9b48782583a" providerId="ADAL" clId="{AC7EE877-0980-4210-BB0C-457D7DB58905}" dt="2023-11-26T21:46:58.155" v="1699" actId="1076"/>
          <ac:picMkLst>
            <pc:docMk/>
            <pc:sldMk cId="436884064" sldId="441"/>
            <ac:picMk id="5" creationId="{999D2B14-1680-F0AA-A7BB-1B16E42351B4}"/>
          </ac:picMkLst>
        </pc:picChg>
      </pc:sldChg>
      <pc:sldChg chg="add del">
        <pc:chgData name="De Cock Jitse" userId="9cc8e242-c866-4cc7-a24e-e9b48782583a" providerId="ADAL" clId="{AC7EE877-0980-4210-BB0C-457D7DB58905}" dt="2023-11-27T22:55:13.894" v="2486" actId="47"/>
        <pc:sldMkLst>
          <pc:docMk/>
          <pc:sldMk cId="1283795540" sldId="442"/>
        </pc:sldMkLst>
      </pc:sldChg>
      <pc:sldChg chg="add del">
        <pc:chgData name="De Cock Jitse" userId="9cc8e242-c866-4cc7-a24e-e9b48782583a" providerId="ADAL" clId="{AC7EE877-0980-4210-BB0C-457D7DB58905}" dt="2023-11-27T22:55:18.365" v="2488" actId="47"/>
        <pc:sldMkLst>
          <pc:docMk/>
          <pc:sldMk cId="2065258332" sldId="443"/>
        </pc:sldMkLst>
      </pc:sldChg>
      <pc:sldChg chg="add del">
        <pc:chgData name="De Cock Jitse" userId="9cc8e242-c866-4cc7-a24e-e9b48782583a" providerId="ADAL" clId="{AC7EE877-0980-4210-BB0C-457D7DB58905}" dt="2023-11-27T22:55:21.671" v="2490" actId="47"/>
        <pc:sldMkLst>
          <pc:docMk/>
          <pc:sldMk cId="274096031" sldId="444"/>
        </pc:sldMkLst>
      </pc:sldChg>
      <pc:sldChg chg="add del">
        <pc:chgData name="De Cock Jitse" userId="9cc8e242-c866-4cc7-a24e-e9b48782583a" providerId="ADAL" clId="{AC7EE877-0980-4210-BB0C-457D7DB58905}" dt="2023-11-27T22:55:25.475" v="2492" actId="47"/>
        <pc:sldMkLst>
          <pc:docMk/>
          <pc:sldMk cId="848245403" sldId="445"/>
        </pc:sldMkLst>
      </pc:sldChg>
      <pc:sldChg chg="add del">
        <pc:chgData name="De Cock Jitse" userId="9cc8e242-c866-4cc7-a24e-e9b48782583a" providerId="ADAL" clId="{AC7EE877-0980-4210-BB0C-457D7DB58905}" dt="2023-11-27T22:55:28.920" v="2494" actId="47"/>
        <pc:sldMkLst>
          <pc:docMk/>
          <pc:sldMk cId="407671115" sldId="446"/>
        </pc:sldMkLst>
      </pc:sldChg>
      <pc:sldChg chg="add del">
        <pc:chgData name="De Cock Jitse" userId="9cc8e242-c866-4cc7-a24e-e9b48782583a" providerId="ADAL" clId="{AC7EE877-0980-4210-BB0C-457D7DB58905}" dt="2023-11-27T22:55:32.785" v="2496" actId="47"/>
        <pc:sldMkLst>
          <pc:docMk/>
          <pc:sldMk cId="390203224" sldId="447"/>
        </pc:sldMkLst>
      </pc:sldChg>
      <pc:sldChg chg="add del">
        <pc:chgData name="De Cock Jitse" userId="9cc8e242-c866-4cc7-a24e-e9b48782583a" providerId="ADAL" clId="{AC7EE877-0980-4210-BB0C-457D7DB58905}" dt="2023-11-27T22:55:36.322" v="2498" actId="47"/>
        <pc:sldMkLst>
          <pc:docMk/>
          <pc:sldMk cId="4068573988" sldId="448"/>
        </pc:sldMkLst>
      </pc:sldChg>
      <pc:sldChg chg="addSp delSp modSp add mod ord">
        <pc:chgData name="De Cock Jitse" userId="9cc8e242-c866-4cc7-a24e-e9b48782583a" providerId="ADAL" clId="{AC7EE877-0980-4210-BB0C-457D7DB58905}" dt="2023-11-26T21:52:39.831" v="1762" actId="1076"/>
        <pc:sldMkLst>
          <pc:docMk/>
          <pc:sldMk cId="708589616" sldId="449"/>
        </pc:sldMkLst>
        <pc:spChg chg="add del">
          <ac:chgData name="De Cock Jitse" userId="9cc8e242-c866-4cc7-a24e-e9b48782583a" providerId="ADAL" clId="{AC7EE877-0980-4210-BB0C-457D7DB58905}" dt="2023-11-26T21:51:41.809" v="1718"/>
          <ac:spMkLst>
            <pc:docMk/>
            <pc:sldMk cId="708589616" sldId="449"/>
            <ac:spMk id="2" creationId="{A88C17D6-682C-4025-31A5-638020FFC2F2}"/>
          </ac:spMkLst>
        </pc:spChg>
        <pc:spChg chg="mod">
          <ac:chgData name="De Cock Jitse" userId="9cc8e242-c866-4cc7-a24e-e9b48782583a" providerId="ADAL" clId="{AC7EE877-0980-4210-BB0C-457D7DB58905}" dt="2023-11-26T21:52:24.148" v="1758" actId="20577"/>
          <ac:spMkLst>
            <pc:docMk/>
            <pc:sldMk cId="708589616" sldId="449"/>
            <ac:spMk id="3" creationId="{30E738E4-57C8-D0E2-D2F4-1F5534EFA6C1}"/>
          </ac:spMkLst>
        </pc:spChg>
        <pc:spChg chg="add del">
          <ac:chgData name="De Cock Jitse" userId="9cc8e242-c866-4cc7-a24e-e9b48782583a" providerId="ADAL" clId="{AC7EE877-0980-4210-BB0C-457D7DB58905}" dt="2023-11-26T21:51:49.337" v="1720"/>
          <ac:spMkLst>
            <pc:docMk/>
            <pc:sldMk cId="708589616" sldId="449"/>
            <ac:spMk id="4" creationId="{CFD9341F-AA48-3F23-1778-7E6A50B9D1D7}"/>
          </ac:spMkLst>
        </pc:spChg>
        <pc:picChg chg="del mod">
          <ac:chgData name="De Cock Jitse" userId="9cc8e242-c866-4cc7-a24e-e9b48782583a" providerId="ADAL" clId="{AC7EE877-0980-4210-BB0C-457D7DB58905}" dt="2023-11-26T21:52:26.806" v="1759" actId="478"/>
          <ac:picMkLst>
            <pc:docMk/>
            <pc:sldMk cId="708589616" sldId="449"/>
            <ac:picMk id="5" creationId="{999D2B14-1680-F0AA-A7BB-1B16E42351B4}"/>
          </ac:picMkLst>
        </pc:picChg>
        <pc:picChg chg="add mod">
          <ac:chgData name="De Cock Jitse" userId="9cc8e242-c866-4cc7-a24e-e9b48782583a" providerId="ADAL" clId="{AC7EE877-0980-4210-BB0C-457D7DB58905}" dt="2023-11-26T21:52:39.831" v="1762" actId="1076"/>
          <ac:picMkLst>
            <pc:docMk/>
            <pc:sldMk cId="708589616" sldId="449"/>
            <ac:picMk id="7" creationId="{A0F7853D-0FB4-8C60-6F83-A4D8AA4572DC}"/>
          </ac:picMkLst>
        </pc:picChg>
      </pc:sldChg>
      <pc:sldChg chg="addSp delSp modSp add del mod">
        <pc:chgData name="De Cock Jitse" userId="9cc8e242-c866-4cc7-a24e-e9b48782583a" providerId="ADAL" clId="{AC7EE877-0980-4210-BB0C-457D7DB58905}" dt="2023-11-26T21:58:16.016" v="1977" actId="47"/>
        <pc:sldMkLst>
          <pc:docMk/>
          <pc:sldMk cId="2632804952" sldId="450"/>
        </pc:sldMkLst>
        <pc:spChg chg="add del">
          <ac:chgData name="De Cock Jitse" userId="9cc8e242-c866-4cc7-a24e-e9b48782583a" providerId="ADAL" clId="{AC7EE877-0980-4210-BB0C-457D7DB58905}" dt="2023-11-26T21:54:05.243" v="1833"/>
          <ac:spMkLst>
            <pc:docMk/>
            <pc:sldMk cId="2632804952" sldId="450"/>
            <ac:spMk id="2" creationId="{9AFA9231-C32E-DA33-F7C5-17C05E27EC78}"/>
          </ac:spMkLst>
        </pc:spChg>
        <pc:spChg chg="mod">
          <ac:chgData name="De Cock Jitse" userId="9cc8e242-c866-4cc7-a24e-e9b48782583a" providerId="ADAL" clId="{AC7EE877-0980-4210-BB0C-457D7DB58905}" dt="2023-11-26T21:54:11.921" v="1836" actId="1076"/>
          <ac:spMkLst>
            <pc:docMk/>
            <pc:sldMk cId="2632804952" sldId="450"/>
            <ac:spMk id="3" creationId="{30E738E4-57C8-D0E2-D2F4-1F5534EFA6C1}"/>
          </ac:spMkLst>
        </pc:spChg>
        <pc:spChg chg="add del">
          <ac:chgData name="De Cock Jitse" userId="9cc8e242-c866-4cc7-a24e-e9b48782583a" providerId="ADAL" clId="{AC7EE877-0980-4210-BB0C-457D7DB58905}" dt="2023-11-26T21:54:10.371" v="1835"/>
          <ac:spMkLst>
            <pc:docMk/>
            <pc:sldMk cId="2632804952" sldId="450"/>
            <ac:spMk id="4" creationId="{D471B0B6-0C69-DEA9-88B7-E57A4DD67DF0}"/>
          </ac:spMkLst>
        </pc:spChg>
        <pc:spChg chg="add del">
          <ac:chgData name="De Cock Jitse" userId="9cc8e242-c866-4cc7-a24e-e9b48782583a" providerId="ADAL" clId="{AC7EE877-0980-4210-BB0C-457D7DB58905}" dt="2023-11-26T21:54:17.175" v="1838"/>
          <ac:spMkLst>
            <pc:docMk/>
            <pc:sldMk cId="2632804952" sldId="450"/>
            <ac:spMk id="5" creationId="{F0A37DB8-7C2A-DF88-E829-E2F76D210FA6}"/>
          </ac:spMkLst>
        </pc:spChg>
        <pc:spChg chg="add del">
          <ac:chgData name="De Cock Jitse" userId="9cc8e242-c866-4cc7-a24e-e9b48782583a" providerId="ADAL" clId="{AC7EE877-0980-4210-BB0C-457D7DB58905}" dt="2023-11-26T21:54:22.526" v="1840"/>
          <ac:spMkLst>
            <pc:docMk/>
            <pc:sldMk cId="2632804952" sldId="450"/>
            <ac:spMk id="6" creationId="{77AAD8C4-766D-3E59-E865-F58108811E40}"/>
          </ac:spMkLst>
        </pc:spChg>
        <pc:spChg chg="mod">
          <ac:chgData name="De Cock Jitse" userId="9cc8e242-c866-4cc7-a24e-e9b48782583a" providerId="ADAL" clId="{AC7EE877-0980-4210-BB0C-457D7DB58905}" dt="2023-11-26T21:53:45.700" v="1829" actId="20577"/>
          <ac:spMkLst>
            <pc:docMk/>
            <pc:sldMk cId="2632804952" sldId="450"/>
            <ac:spMk id="1019" creationId="{00000000-0000-0000-0000-000000000000}"/>
          </ac:spMkLst>
        </pc:spChg>
        <pc:picChg chg="del">
          <ac:chgData name="De Cock Jitse" userId="9cc8e242-c866-4cc7-a24e-e9b48782583a" providerId="ADAL" clId="{AC7EE877-0980-4210-BB0C-457D7DB58905}" dt="2023-11-26T21:53:47.559" v="1830" actId="478"/>
          <ac:picMkLst>
            <pc:docMk/>
            <pc:sldMk cId="2632804952" sldId="450"/>
            <ac:picMk id="7" creationId="{A0F7853D-0FB4-8C60-6F83-A4D8AA4572DC}"/>
          </ac:picMkLst>
        </pc:picChg>
      </pc:sldChg>
      <pc:sldChg chg="addSp delSp modSp add mod">
        <pc:chgData name="De Cock Jitse" userId="9cc8e242-c866-4cc7-a24e-e9b48782583a" providerId="ADAL" clId="{AC7EE877-0980-4210-BB0C-457D7DB58905}" dt="2023-11-26T21:59:06.892" v="2144" actId="1076"/>
        <pc:sldMkLst>
          <pc:docMk/>
          <pc:sldMk cId="2309639007" sldId="451"/>
        </pc:sldMkLst>
        <pc:spChg chg="add del mod">
          <ac:chgData name="De Cock Jitse" userId="9cc8e242-c866-4cc7-a24e-e9b48782583a" providerId="ADAL" clId="{AC7EE877-0980-4210-BB0C-457D7DB58905}" dt="2023-11-26T21:54:47.514" v="1847" actId="478"/>
          <ac:spMkLst>
            <pc:docMk/>
            <pc:sldMk cId="2309639007" sldId="451"/>
            <ac:spMk id="2" creationId="{D55C156F-A01E-8D56-A72B-A3F1F3510495}"/>
          </ac:spMkLst>
        </pc:spChg>
        <pc:spChg chg="mod">
          <ac:chgData name="De Cock Jitse" userId="9cc8e242-c866-4cc7-a24e-e9b48782583a" providerId="ADAL" clId="{AC7EE877-0980-4210-BB0C-457D7DB58905}" dt="2023-11-26T21:58:53.303" v="2141" actId="20577"/>
          <ac:spMkLst>
            <pc:docMk/>
            <pc:sldMk cId="2309639007" sldId="451"/>
            <ac:spMk id="3" creationId="{30E738E4-57C8-D0E2-D2F4-1F5534EFA6C1}"/>
          </ac:spMkLst>
        </pc:spChg>
        <pc:picChg chg="add mod">
          <ac:chgData name="De Cock Jitse" userId="9cc8e242-c866-4cc7-a24e-e9b48782583a" providerId="ADAL" clId="{AC7EE877-0980-4210-BB0C-457D7DB58905}" dt="2023-11-26T21:59:06.892" v="2144" actId="1076"/>
          <ac:picMkLst>
            <pc:docMk/>
            <pc:sldMk cId="2309639007" sldId="451"/>
            <ac:picMk id="5" creationId="{82AD3BEE-D12D-03ED-F8AB-64859FF48278}"/>
          </ac:picMkLst>
        </pc:picChg>
      </pc:sldChg>
      <pc:sldChg chg="add ord">
        <pc:chgData name="De Cock Jitse" userId="9cc8e242-c866-4cc7-a24e-e9b48782583a" providerId="ADAL" clId="{AC7EE877-0980-4210-BB0C-457D7DB58905}" dt="2023-11-28T11:26:58.518" v="2650"/>
        <pc:sldMkLst>
          <pc:docMk/>
          <pc:sldMk cId="2695987540" sldId="452"/>
        </pc:sldMkLst>
      </pc:sldChg>
      <pc:sldChg chg="addSp delSp 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0" sldId="453"/>
        </pc:sldMkLst>
        <pc:picChg chg="add del">
          <ac:chgData name="De Cock Jitse" userId="9cc8e242-c866-4cc7-a24e-e9b48782583a" providerId="ADAL" clId="{AC7EE877-0980-4210-BB0C-457D7DB58905}" dt="2023-11-26T22:10:25.716" v="2348" actId="21"/>
          <ac:picMkLst>
            <pc:docMk/>
            <pc:sldMk cId="0" sldId="453"/>
            <ac:picMk id="3" creationId="{07DF5774-F0AC-8AB6-4D61-1AA0ABC0B063}"/>
          </ac:picMkLst>
        </pc:picChg>
      </pc:sldChg>
      <pc:sldChg chg="addSp delSp modSp 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3714942218" sldId="454"/>
        </pc:sldMkLst>
        <pc:spChg chg="del">
          <ac:chgData name="De Cock Jitse" userId="9cc8e242-c866-4cc7-a24e-e9b48782583a" providerId="ADAL" clId="{AC7EE877-0980-4210-BB0C-457D7DB58905}" dt="2023-11-26T22:09:55.345" v="2346" actId="478"/>
          <ac:spMkLst>
            <pc:docMk/>
            <pc:sldMk cId="3714942218" sldId="454"/>
            <ac:spMk id="5" creationId="{302F859A-896D-7D4B-E166-F98675DA66CB}"/>
          </ac:spMkLst>
        </pc:spChg>
        <pc:spChg chg="del">
          <ac:chgData name="De Cock Jitse" userId="9cc8e242-c866-4cc7-a24e-e9b48782583a" providerId="ADAL" clId="{AC7EE877-0980-4210-BB0C-457D7DB58905}" dt="2023-11-26T22:09:55.345" v="2346" actId="478"/>
          <ac:spMkLst>
            <pc:docMk/>
            <pc:sldMk cId="3714942218" sldId="454"/>
            <ac:spMk id="6" creationId="{00C5D22C-368D-9636-BC23-1008F41CF509}"/>
          </ac:spMkLst>
        </pc:spChg>
        <pc:spChg chg="del">
          <ac:chgData name="De Cock Jitse" userId="9cc8e242-c866-4cc7-a24e-e9b48782583a" providerId="ADAL" clId="{AC7EE877-0980-4210-BB0C-457D7DB58905}" dt="2023-11-26T22:09:55.345" v="2346" actId="478"/>
          <ac:spMkLst>
            <pc:docMk/>
            <pc:sldMk cId="3714942218" sldId="454"/>
            <ac:spMk id="11" creationId="{D97C52AB-6334-19C9-DF5A-A7A9CC8C265B}"/>
          </ac:spMkLst>
        </pc:spChg>
        <pc:spChg chg="del">
          <ac:chgData name="De Cock Jitse" userId="9cc8e242-c866-4cc7-a24e-e9b48782583a" providerId="ADAL" clId="{AC7EE877-0980-4210-BB0C-457D7DB58905}" dt="2023-11-26T22:09:55.345" v="2346" actId="478"/>
          <ac:spMkLst>
            <pc:docMk/>
            <pc:sldMk cId="3714942218" sldId="454"/>
            <ac:spMk id="12" creationId="{A48685E2-E82B-CFFD-6D5E-3A05686E3843}"/>
          </ac:spMkLst>
        </pc:spChg>
        <pc:grpChg chg="del">
          <ac:chgData name="De Cock Jitse" userId="9cc8e242-c866-4cc7-a24e-e9b48782583a" providerId="ADAL" clId="{AC7EE877-0980-4210-BB0C-457D7DB58905}" dt="2023-11-26T22:09:55.345" v="2346" actId="478"/>
          <ac:grpSpMkLst>
            <pc:docMk/>
            <pc:sldMk cId="3714942218" sldId="454"/>
            <ac:grpSpMk id="1149" creationId="{00000000-0000-0000-0000-000000000000}"/>
          </ac:grpSpMkLst>
        </pc:grpChg>
        <pc:picChg chg="add mod">
          <ac:chgData name="De Cock Jitse" userId="9cc8e242-c866-4cc7-a24e-e9b48782583a" providerId="ADAL" clId="{AC7EE877-0980-4210-BB0C-457D7DB58905}" dt="2023-11-26T22:10:37.828" v="2353" actId="1076"/>
          <ac:picMkLst>
            <pc:docMk/>
            <pc:sldMk cId="3714942218" sldId="454"/>
            <ac:picMk id="2" creationId="{EFAC2FD9-2519-721E-1ED0-1E5D2A4E8308}"/>
          </ac:picMkLst>
        </pc:picChg>
        <pc:picChg chg="del">
          <ac:chgData name="De Cock Jitse" userId="9cc8e242-c866-4cc7-a24e-e9b48782583a" providerId="ADAL" clId="{AC7EE877-0980-4210-BB0C-457D7DB58905}" dt="2023-11-26T22:10:36.756" v="2352" actId="478"/>
          <ac:picMkLst>
            <pc:docMk/>
            <pc:sldMk cId="3714942218" sldId="454"/>
            <ac:picMk id="13" creationId="{C1D9CC22-DD9D-856D-2842-C6C48B8DAFE1}"/>
          </ac:picMkLst>
        </pc:picChg>
        <pc:cxnChg chg="del mod">
          <ac:chgData name="De Cock Jitse" userId="9cc8e242-c866-4cc7-a24e-e9b48782583a" providerId="ADAL" clId="{AC7EE877-0980-4210-BB0C-457D7DB58905}" dt="2023-11-26T22:09:55.345" v="2346" actId="478"/>
          <ac:cxnSpMkLst>
            <pc:docMk/>
            <pc:sldMk cId="3714942218" sldId="454"/>
            <ac:cxnSpMk id="14" creationId="{33AEE37F-57C7-5956-9B30-ABE8197F80D7}"/>
          </ac:cxnSpMkLst>
        </pc:cxnChg>
        <pc:cxnChg chg="del mod">
          <ac:chgData name="De Cock Jitse" userId="9cc8e242-c866-4cc7-a24e-e9b48782583a" providerId="ADAL" clId="{AC7EE877-0980-4210-BB0C-457D7DB58905}" dt="2023-11-26T22:09:55.345" v="2346" actId="478"/>
          <ac:cxnSpMkLst>
            <pc:docMk/>
            <pc:sldMk cId="3714942218" sldId="454"/>
            <ac:cxnSpMk id="16" creationId="{DE615ABF-0641-9A00-4DEF-442832C587C9}"/>
          </ac:cxnSpMkLst>
        </pc:cxnChg>
      </pc:sldChg>
      <pc:sldChg chg="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2769163591" sldId="455"/>
        </pc:sldMkLst>
      </pc:sldChg>
      <pc:sldChg chg="addSp delSp modSp 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4217752583" sldId="456"/>
        </pc:sldMkLst>
        <pc:grpChg chg="del">
          <ac:chgData name="De Cock Jitse" userId="9cc8e242-c866-4cc7-a24e-e9b48782583a" providerId="ADAL" clId="{AC7EE877-0980-4210-BB0C-457D7DB58905}" dt="2023-11-26T22:11:04.756" v="2356" actId="478"/>
          <ac:grpSpMkLst>
            <pc:docMk/>
            <pc:sldMk cId="4217752583" sldId="456"/>
            <ac:grpSpMk id="4" creationId="{EF166725-4D33-0271-820C-2620C481211D}"/>
          </ac:grpSpMkLst>
        </pc:grpChg>
        <pc:grpChg chg="del">
          <ac:chgData name="De Cock Jitse" userId="9cc8e242-c866-4cc7-a24e-e9b48782583a" providerId="ADAL" clId="{AC7EE877-0980-4210-BB0C-457D7DB58905}" dt="2023-11-26T22:11:04.756" v="2356" actId="478"/>
          <ac:grpSpMkLst>
            <pc:docMk/>
            <pc:sldMk cId="4217752583" sldId="456"/>
            <ac:grpSpMk id="5" creationId="{633357B0-0260-F489-5DD5-D8F2C0AA1B35}"/>
          </ac:grpSpMkLst>
        </pc:grpChg>
        <pc:grpChg chg="del">
          <ac:chgData name="De Cock Jitse" userId="9cc8e242-c866-4cc7-a24e-e9b48782583a" providerId="ADAL" clId="{AC7EE877-0980-4210-BB0C-457D7DB58905}" dt="2023-11-26T22:11:04.756" v="2356" actId="478"/>
          <ac:grpSpMkLst>
            <pc:docMk/>
            <pc:sldMk cId="4217752583" sldId="456"/>
            <ac:grpSpMk id="1149" creationId="{00000000-0000-0000-0000-000000000000}"/>
          </ac:grpSpMkLst>
        </pc:grpChg>
        <pc:picChg chg="del">
          <ac:chgData name="De Cock Jitse" userId="9cc8e242-c866-4cc7-a24e-e9b48782583a" providerId="ADAL" clId="{AC7EE877-0980-4210-BB0C-457D7DB58905}" dt="2023-11-26T22:12:22.061" v="2378" actId="478"/>
          <ac:picMkLst>
            <pc:docMk/>
            <pc:sldMk cId="4217752583" sldId="456"/>
            <ac:picMk id="7" creationId="{959A0233-8A6F-B810-3C99-BA0BC9832D73}"/>
          </ac:picMkLst>
        </pc:picChg>
        <pc:picChg chg="add mod">
          <ac:chgData name="De Cock Jitse" userId="9cc8e242-c866-4cc7-a24e-e9b48782583a" providerId="ADAL" clId="{AC7EE877-0980-4210-BB0C-457D7DB58905}" dt="2023-11-26T22:11:31.149" v="2361" actId="1076"/>
          <ac:picMkLst>
            <pc:docMk/>
            <pc:sldMk cId="4217752583" sldId="456"/>
            <ac:picMk id="992" creationId="{92D2BCD0-DA79-1FC1-4F23-F0A9F5BBD3F1}"/>
          </ac:picMkLst>
        </pc:picChg>
        <pc:cxnChg chg="del">
          <ac:chgData name="De Cock Jitse" userId="9cc8e242-c866-4cc7-a24e-e9b48782583a" providerId="ADAL" clId="{AC7EE877-0980-4210-BB0C-457D7DB58905}" dt="2023-11-26T22:11:05.496" v="2357" actId="478"/>
          <ac:cxnSpMkLst>
            <pc:docMk/>
            <pc:sldMk cId="4217752583" sldId="456"/>
            <ac:cxnSpMk id="14" creationId="{33AEE37F-57C7-5956-9B30-ABE8197F80D7}"/>
          </ac:cxnSpMkLst>
        </pc:cxnChg>
        <pc:cxnChg chg="del mod">
          <ac:chgData name="De Cock Jitse" userId="9cc8e242-c866-4cc7-a24e-e9b48782583a" providerId="ADAL" clId="{AC7EE877-0980-4210-BB0C-457D7DB58905}" dt="2023-11-26T22:11:06.139" v="2358" actId="478"/>
          <ac:cxnSpMkLst>
            <pc:docMk/>
            <pc:sldMk cId="4217752583" sldId="456"/>
            <ac:cxnSpMk id="15" creationId="{A27CCBC7-08FF-5ACF-8F23-7F97E85C5E4A}"/>
          </ac:cxnSpMkLst>
        </pc:cxnChg>
      </pc:sldChg>
      <pc:sldChg chg="addSp delSp modSp 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1514289359" sldId="457"/>
        </pc:sldMkLst>
        <pc:spChg chg="del">
          <ac:chgData name="De Cock Jitse" userId="9cc8e242-c866-4cc7-a24e-e9b48782583a" providerId="ADAL" clId="{AC7EE877-0980-4210-BB0C-457D7DB58905}" dt="2023-11-26T22:12:11.039" v="2371" actId="478"/>
          <ac:spMkLst>
            <pc:docMk/>
            <pc:sldMk cId="1514289359" sldId="457"/>
            <ac:spMk id="9" creationId="{686A5D7C-D8F3-981C-D5B6-1BCDC34D788F}"/>
          </ac:spMkLst>
        </pc:spChg>
        <pc:spChg chg="mod">
          <ac:chgData name="De Cock Jitse" userId="9cc8e242-c866-4cc7-a24e-e9b48782583a" providerId="ADAL" clId="{AC7EE877-0980-4210-BB0C-457D7DB58905}" dt="2023-11-26T22:12:10.154" v="2370" actId="6549"/>
          <ac:spMkLst>
            <pc:docMk/>
            <pc:sldMk cId="1514289359" sldId="457"/>
            <ac:spMk id="12" creationId="{A48685E2-E82B-CFFD-6D5E-3A05686E3843}"/>
          </ac:spMkLst>
        </pc:spChg>
        <pc:grpChg chg="del">
          <ac:chgData name="De Cock Jitse" userId="9cc8e242-c866-4cc7-a24e-e9b48782583a" providerId="ADAL" clId="{AC7EE877-0980-4210-BB0C-457D7DB58905}" dt="2023-11-26T22:12:09.755" v="2369" actId="478"/>
          <ac:grpSpMkLst>
            <pc:docMk/>
            <pc:sldMk cId="1514289359" sldId="457"/>
            <ac:grpSpMk id="2" creationId="{A449B089-9A35-00DB-887F-DBC644FEA5BA}"/>
          </ac:grpSpMkLst>
        </pc:grpChg>
        <pc:grpChg chg="del">
          <ac:chgData name="De Cock Jitse" userId="9cc8e242-c866-4cc7-a24e-e9b48782583a" providerId="ADAL" clId="{AC7EE877-0980-4210-BB0C-457D7DB58905}" dt="2023-11-26T22:12:11.713" v="2372" actId="478"/>
          <ac:grpSpMkLst>
            <pc:docMk/>
            <pc:sldMk cId="1514289359" sldId="457"/>
            <ac:grpSpMk id="8" creationId="{B274E29E-5F0F-7A65-D6A0-FC2FCA854E45}"/>
          </ac:grpSpMkLst>
        </pc:grpChg>
        <pc:grpChg chg="del">
          <ac:chgData name="De Cock Jitse" userId="9cc8e242-c866-4cc7-a24e-e9b48782583a" providerId="ADAL" clId="{AC7EE877-0980-4210-BB0C-457D7DB58905}" dt="2023-11-26T22:12:12.751" v="2373" actId="478"/>
          <ac:grpSpMkLst>
            <pc:docMk/>
            <pc:sldMk cId="1514289359" sldId="457"/>
            <ac:grpSpMk id="1149" creationId="{00000000-0000-0000-0000-000000000000}"/>
          </ac:grpSpMkLst>
        </pc:grpChg>
        <pc:picChg chg="add mod">
          <ac:chgData name="De Cock Jitse" userId="9cc8e242-c866-4cc7-a24e-e9b48782583a" providerId="ADAL" clId="{AC7EE877-0980-4210-BB0C-457D7DB58905}" dt="2023-11-26T22:12:17.969" v="2376" actId="1076"/>
          <ac:picMkLst>
            <pc:docMk/>
            <pc:sldMk cId="1514289359" sldId="457"/>
            <ac:picMk id="7" creationId="{92EE2E42-13E8-BA7F-CD7F-2FA8C6ED9B6C}"/>
          </ac:picMkLst>
        </pc:picChg>
        <pc:picChg chg="del">
          <ac:chgData name="De Cock Jitse" userId="9cc8e242-c866-4cc7-a24e-e9b48782583a" providerId="ADAL" clId="{AC7EE877-0980-4210-BB0C-457D7DB58905}" dt="2023-11-26T22:12:19.535" v="2377" actId="478"/>
          <ac:picMkLst>
            <pc:docMk/>
            <pc:sldMk cId="1514289359" sldId="457"/>
            <ac:picMk id="13" creationId="{C1D9CC22-DD9D-856D-2842-C6C48B8DAFE1}"/>
          </ac:picMkLst>
        </pc:picChg>
        <pc:cxnChg chg="del mod">
          <ac:chgData name="De Cock Jitse" userId="9cc8e242-c866-4cc7-a24e-e9b48782583a" providerId="ADAL" clId="{AC7EE877-0980-4210-BB0C-457D7DB58905}" dt="2023-11-26T22:12:09.077" v="2368" actId="478"/>
          <ac:cxnSpMkLst>
            <pc:docMk/>
            <pc:sldMk cId="1514289359" sldId="457"/>
            <ac:cxnSpMk id="5" creationId="{0B99AD56-6DC0-A904-1911-CB6A06C21478}"/>
          </ac:cxnSpMkLst>
        </pc:cxnChg>
        <pc:cxnChg chg="del">
          <ac:chgData name="De Cock Jitse" userId="9cc8e242-c866-4cc7-a24e-e9b48782583a" providerId="ADAL" clId="{AC7EE877-0980-4210-BB0C-457D7DB58905}" dt="2023-11-26T22:12:09.077" v="2368" actId="478"/>
          <ac:cxnSpMkLst>
            <pc:docMk/>
            <pc:sldMk cId="1514289359" sldId="457"/>
            <ac:cxnSpMk id="14" creationId="{33AEE37F-57C7-5956-9B30-ABE8197F80D7}"/>
          </ac:cxnSpMkLst>
        </pc:cxnChg>
      </pc:sldChg>
      <pc:sldChg chg="delSp modSp add del mod">
        <pc:chgData name="De Cock Jitse" userId="9cc8e242-c866-4cc7-a24e-e9b48782583a" providerId="ADAL" clId="{AC7EE877-0980-4210-BB0C-457D7DB58905}" dt="2023-11-26T22:15:01.118" v="2380" actId="47"/>
        <pc:sldMkLst>
          <pc:docMk/>
          <pc:sldMk cId="470448570" sldId="458"/>
        </pc:sldMkLst>
        <pc:grpChg chg="del">
          <ac:chgData name="De Cock Jitse" userId="9cc8e242-c866-4cc7-a24e-e9b48782583a" providerId="ADAL" clId="{AC7EE877-0980-4210-BB0C-457D7DB58905}" dt="2023-11-26T22:11:54.683" v="2367" actId="478"/>
          <ac:grpSpMkLst>
            <pc:docMk/>
            <pc:sldMk cId="470448570" sldId="458"/>
            <ac:grpSpMk id="2" creationId="{A449B089-9A35-00DB-887F-DBC644FEA5BA}"/>
          </ac:grpSpMkLst>
        </pc:grpChg>
        <pc:grpChg chg="del">
          <ac:chgData name="De Cock Jitse" userId="9cc8e242-c866-4cc7-a24e-e9b48782583a" providerId="ADAL" clId="{AC7EE877-0980-4210-BB0C-457D7DB58905}" dt="2023-11-26T22:11:53.920" v="2366" actId="478"/>
          <ac:grpSpMkLst>
            <pc:docMk/>
            <pc:sldMk cId="470448570" sldId="458"/>
            <ac:grpSpMk id="8" creationId="{B274E29E-5F0F-7A65-D6A0-FC2FCA854E45}"/>
          </ac:grpSpMkLst>
        </pc:grpChg>
        <pc:grpChg chg="del">
          <ac:chgData name="De Cock Jitse" userId="9cc8e242-c866-4cc7-a24e-e9b48782583a" providerId="ADAL" clId="{AC7EE877-0980-4210-BB0C-457D7DB58905}" dt="2023-11-26T22:11:53.419" v="2365" actId="478"/>
          <ac:grpSpMkLst>
            <pc:docMk/>
            <pc:sldMk cId="470448570" sldId="458"/>
            <ac:grpSpMk id="1149" creationId="{00000000-0000-0000-0000-000000000000}"/>
          </ac:grpSpMkLst>
        </pc:grpChg>
        <pc:cxnChg chg="del mod">
          <ac:chgData name="De Cock Jitse" userId="9cc8e242-c866-4cc7-a24e-e9b48782583a" providerId="ADAL" clId="{AC7EE877-0980-4210-BB0C-457D7DB58905}" dt="2023-11-26T22:11:52.071" v="2364" actId="478"/>
          <ac:cxnSpMkLst>
            <pc:docMk/>
            <pc:sldMk cId="470448570" sldId="458"/>
            <ac:cxnSpMk id="5" creationId="{0B99AD56-6DC0-A904-1911-CB6A06C21478}"/>
          </ac:cxnSpMkLst>
        </pc:cxnChg>
        <pc:cxnChg chg="del">
          <ac:chgData name="De Cock Jitse" userId="9cc8e242-c866-4cc7-a24e-e9b48782583a" providerId="ADAL" clId="{AC7EE877-0980-4210-BB0C-457D7DB58905}" dt="2023-11-26T22:11:52.071" v="2364" actId="478"/>
          <ac:cxnSpMkLst>
            <pc:docMk/>
            <pc:sldMk cId="470448570" sldId="458"/>
            <ac:cxnSpMk id="14" creationId="{33AEE37F-57C7-5956-9B30-ABE8197F80D7}"/>
          </ac:cxnSpMkLst>
        </pc:cxnChg>
      </pc:sldChg>
      <pc:sldChg chg="delSp modSp 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3745106133" sldId="459"/>
        </pc:sldMkLst>
        <pc:grpChg chg="del">
          <ac:chgData name="De Cock Jitse" userId="9cc8e242-c866-4cc7-a24e-e9b48782583a" providerId="ADAL" clId="{AC7EE877-0980-4210-BB0C-457D7DB58905}" dt="2023-11-26T22:16:05.101" v="2401" actId="478"/>
          <ac:grpSpMkLst>
            <pc:docMk/>
            <pc:sldMk cId="3745106133" sldId="459"/>
            <ac:grpSpMk id="4" creationId="{EF166725-4D33-0271-820C-2620C481211D}"/>
          </ac:grpSpMkLst>
        </pc:grpChg>
        <pc:grpChg chg="del">
          <ac:chgData name="De Cock Jitse" userId="9cc8e242-c866-4cc7-a24e-e9b48782583a" providerId="ADAL" clId="{AC7EE877-0980-4210-BB0C-457D7DB58905}" dt="2023-11-26T22:16:08.570" v="2403" actId="478"/>
          <ac:grpSpMkLst>
            <pc:docMk/>
            <pc:sldMk cId="3745106133" sldId="459"/>
            <ac:grpSpMk id="32" creationId="{C2C3336A-2546-C23F-C2EC-A002D4098662}"/>
          </ac:grpSpMkLst>
        </pc:grpChg>
        <pc:grpChg chg="mod">
          <ac:chgData name="De Cock Jitse" userId="9cc8e242-c866-4cc7-a24e-e9b48782583a" providerId="ADAL" clId="{AC7EE877-0980-4210-BB0C-457D7DB58905}" dt="2023-11-26T22:16:15.506" v="2406" actId="1076"/>
          <ac:grpSpMkLst>
            <pc:docMk/>
            <pc:sldMk cId="3745106133" sldId="459"/>
            <ac:grpSpMk id="994" creationId="{E884F430-6339-9539-1794-AEBBCB01D366}"/>
          </ac:grpSpMkLst>
        </pc:grpChg>
        <pc:grpChg chg="mod">
          <ac:chgData name="De Cock Jitse" userId="9cc8e242-c866-4cc7-a24e-e9b48782583a" providerId="ADAL" clId="{AC7EE877-0980-4210-BB0C-457D7DB58905}" dt="2023-11-26T22:16:13.162" v="2405" actId="1076"/>
          <ac:grpSpMkLst>
            <pc:docMk/>
            <pc:sldMk cId="3745106133" sldId="459"/>
            <ac:grpSpMk id="1149" creationId="{00000000-0000-0000-0000-000000000000}"/>
          </ac:grpSpMkLst>
        </pc:grpChg>
        <pc:cxnChg chg="del mod">
          <ac:chgData name="De Cock Jitse" userId="9cc8e242-c866-4cc7-a24e-e9b48782583a" providerId="ADAL" clId="{AC7EE877-0980-4210-BB0C-457D7DB58905}" dt="2023-11-26T22:16:06.189" v="2402" actId="478"/>
          <ac:cxnSpMkLst>
            <pc:docMk/>
            <pc:sldMk cId="3745106133" sldId="459"/>
            <ac:cxnSpMk id="14" creationId="{33AEE37F-57C7-5956-9B30-ABE8197F80D7}"/>
          </ac:cxnSpMkLst>
        </pc:cxnChg>
        <pc:cxnChg chg="mod">
          <ac:chgData name="De Cock Jitse" userId="9cc8e242-c866-4cc7-a24e-e9b48782583a" providerId="ADAL" clId="{AC7EE877-0980-4210-BB0C-457D7DB58905}" dt="2023-11-26T22:16:13.162" v="2405" actId="1076"/>
          <ac:cxnSpMkLst>
            <pc:docMk/>
            <pc:sldMk cId="3745106133" sldId="459"/>
            <ac:cxnSpMk id="21" creationId="{BC59EB1E-7F14-0280-BCA6-9B4398EC7909}"/>
          </ac:cxnSpMkLst>
        </pc:cxnChg>
        <pc:cxnChg chg="mod">
          <ac:chgData name="De Cock Jitse" userId="9cc8e242-c866-4cc7-a24e-e9b48782583a" providerId="ADAL" clId="{AC7EE877-0980-4210-BB0C-457D7DB58905}" dt="2023-11-26T22:16:15.506" v="2406" actId="1076"/>
          <ac:cxnSpMkLst>
            <pc:docMk/>
            <pc:sldMk cId="3745106133" sldId="459"/>
            <ac:cxnSpMk id="997" creationId="{5AD4482B-B4D3-1E07-FD6E-6685B9E8B402}"/>
          </ac:cxnSpMkLst>
        </pc:cxnChg>
        <pc:cxnChg chg="del mod">
          <ac:chgData name="De Cock Jitse" userId="9cc8e242-c866-4cc7-a24e-e9b48782583a" providerId="ADAL" clId="{AC7EE877-0980-4210-BB0C-457D7DB58905}" dt="2023-11-26T22:16:09.570" v="2404" actId="478"/>
          <ac:cxnSpMkLst>
            <pc:docMk/>
            <pc:sldMk cId="3745106133" sldId="459"/>
            <ac:cxnSpMk id="1001" creationId="{F79216B4-9A87-321E-8FE7-9F621FFE8AF3}"/>
          </ac:cxnSpMkLst>
        </pc:cxnChg>
      </pc:sldChg>
      <pc:sldChg chg="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1158164253" sldId="460"/>
        </pc:sldMkLst>
      </pc:sldChg>
      <pc:sldChg chg="addSp delSp modSp 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87218591" sldId="461"/>
        </pc:sldMkLst>
        <pc:grpChg chg="del">
          <ac:chgData name="De Cock Jitse" userId="9cc8e242-c866-4cc7-a24e-e9b48782583a" providerId="ADAL" clId="{AC7EE877-0980-4210-BB0C-457D7DB58905}" dt="2023-11-26T22:15:15.738" v="2383" actId="478"/>
          <ac:grpSpMkLst>
            <pc:docMk/>
            <pc:sldMk cId="87218591" sldId="461"/>
            <ac:grpSpMk id="2" creationId="{D3D812EB-2B08-6A2C-C437-65B8515BDCB8}"/>
          </ac:grpSpMkLst>
        </pc:grpChg>
        <pc:grpChg chg="del">
          <ac:chgData name="De Cock Jitse" userId="9cc8e242-c866-4cc7-a24e-e9b48782583a" providerId="ADAL" clId="{AC7EE877-0980-4210-BB0C-457D7DB58905}" dt="2023-11-26T22:15:20.113" v="2392" actId="478"/>
          <ac:grpSpMkLst>
            <pc:docMk/>
            <pc:sldMk cId="87218591" sldId="461"/>
            <ac:grpSpMk id="4" creationId="{EF166725-4D33-0271-820C-2620C481211D}"/>
          </ac:grpSpMkLst>
        </pc:grpChg>
        <pc:grpChg chg="del">
          <ac:chgData name="De Cock Jitse" userId="9cc8e242-c866-4cc7-a24e-e9b48782583a" providerId="ADAL" clId="{AC7EE877-0980-4210-BB0C-457D7DB58905}" dt="2023-11-26T22:15:16.630" v="2385" actId="478"/>
          <ac:grpSpMkLst>
            <pc:docMk/>
            <pc:sldMk cId="87218591" sldId="461"/>
            <ac:grpSpMk id="32" creationId="{C2C3336A-2546-C23F-C2EC-A002D4098662}"/>
          </ac:grpSpMkLst>
        </pc:grpChg>
        <pc:grpChg chg="del">
          <ac:chgData name="De Cock Jitse" userId="9cc8e242-c866-4cc7-a24e-e9b48782583a" providerId="ADAL" clId="{AC7EE877-0980-4210-BB0C-457D7DB58905}" dt="2023-11-26T22:15:16.243" v="2384" actId="478"/>
          <ac:grpSpMkLst>
            <pc:docMk/>
            <pc:sldMk cId="87218591" sldId="461"/>
            <ac:grpSpMk id="994" creationId="{E884F430-6339-9539-1794-AEBBCB01D366}"/>
          </ac:grpSpMkLst>
        </pc:grpChg>
        <pc:grpChg chg="del">
          <ac:chgData name="De Cock Jitse" userId="9cc8e242-c866-4cc7-a24e-e9b48782583a" providerId="ADAL" clId="{AC7EE877-0980-4210-BB0C-457D7DB58905}" dt="2023-11-26T22:15:16.993" v="2386" actId="478"/>
          <ac:grpSpMkLst>
            <pc:docMk/>
            <pc:sldMk cId="87218591" sldId="461"/>
            <ac:grpSpMk id="1149" creationId="{00000000-0000-0000-0000-000000000000}"/>
          </ac:grpSpMkLst>
        </pc:grpChg>
        <pc:picChg chg="del">
          <ac:chgData name="De Cock Jitse" userId="9cc8e242-c866-4cc7-a24e-e9b48782583a" providerId="ADAL" clId="{AC7EE877-0980-4210-BB0C-457D7DB58905}" dt="2023-11-26T22:16:01.143" v="2400" actId="478"/>
          <ac:picMkLst>
            <pc:docMk/>
            <pc:sldMk cId="87218591" sldId="461"/>
            <ac:picMk id="13" creationId="{C1D9CC22-DD9D-856D-2842-C6C48B8DAFE1}"/>
          </ac:picMkLst>
        </pc:picChg>
        <pc:picChg chg="add mod">
          <ac:chgData name="De Cock Jitse" userId="9cc8e242-c866-4cc7-a24e-e9b48782583a" providerId="ADAL" clId="{AC7EE877-0980-4210-BB0C-457D7DB58905}" dt="2023-11-26T22:15:59.827" v="2399" actId="1076"/>
          <ac:picMkLst>
            <pc:docMk/>
            <pc:sldMk cId="87218591" sldId="461"/>
            <ac:picMk id="999" creationId="{EAD54801-1373-0545-E37A-7E9D3F429894}"/>
          </ac:picMkLst>
        </pc:picChg>
        <pc:cxnChg chg="del mod">
          <ac:chgData name="De Cock Jitse" userId="9cc8e242-c866-4cc7-a24e-e9b48782583a" providerId="ADAL" clId="{AC7EE877-0980-4210-BB0C-457D7DB58905}" dt="2023-11-26T22:15:19.707" v="2391" actId="478"/>
          <ac:cxnSpMkLst>
            <pc:docMk/>
            <pc:sldMk cId="87218591" sldId="461"/>
            <ac:cxnSpMk id="14" creationId="{33AEE37F-57C7-5956-9B30-ABE8197F80D7}"/>
          </ac:cxnSpMkLst>
        </pc:cxnChg>
        <pc:cxnChg chg="del mod">
          <ac:chgData name="De Cock Jitse" userId="9cc8e242-c866-4cc7-a24e-e9b48782583a" providerId="ADAL" clId="{AC7EE877-0980-4210-BB0C-457D7DB58905}" dt="2023-11-26T22:15:17.940" v="2388" actId="478"/>
          <ac:cxnSpMkLst>
            <pc:docMk/>
            <pc:sldMk cId="87218591" sldId="461"/>
            <ac:cxnSpMk id="21" creationId="{BC59EB1E-7F14-0280-BCA6-9B4398EC7909}"/>
          </ac:cxnSpMkLst>
        </pc:cxnChg>
        <pc:cxnChg chg="del mod">
          <ac:chgData name="De Cock Jitse" userId="9cc8e242-c866-4cc7-a24e-e9b48782583a" providerId="ADAL" clId="{AC7EE877-0980-4210-BB0C-457D7DB58905}" dt="2023-11-26T22:15:18.577" v="2389" actId="478"/>
          <ac:cxnSpMkLst>
            <pc:docMk/>
            <pc:sldMk cId="87218591" sldId="461"/>
            <ac:cxnSpMk id="997" creationId="{5AD4482B-B4D3-1E07-FD6E-6685B9E8B402}"/>
          </ac:cxnSpMkLst>
        </pc:cxnChg>
        <pc:cxnChg chg="del mod">
          <ac:chgData name="De Cock Jitse" userId="9cc8e242-c866-4cc7-a24e-e9b48782583a" providerId="ADAL" clId="{AC7EE877-0980-4210-BB0C-457D7DB58905}" dt="2023-11-26T22:15:19.360" v="2390" actId="478"/>
          <ac:cxnSpMkLst>
            <pc:docMk/>
            <pc:sldMk cId="87218591" sldId="461"/>
            <ac:cxnSpMk id="1001" creationId="{F79216B4-9A87-321E-8FE7-9F621FFE8AF3}"/>
          </ac:cxnSpMkLst>
        </pc:cxnChg>
      </pc:sldChg>
      <pc:sldChg chg="add del">
        <pc:chgData name="De Cock Jitse" userId="9cc8e242-c866-4cc7-a24e-e9b48782583a" providerId="ADAL" clId="{AC7EE877-0980-4210-BB0C-457D7DB58905}" dt="2023-11-26T22:15:48.229" v="2394"/>
        <pc:sldMkLst>
          <pc:docMk/>
          <pc:sldMk cId="2914808074" sldId="462"/>
        </pc:sldMkLst>
      </pc:sldChg>
      <pc:sldChg chg="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3235638924" sldId="462"/>
        </pc:sldMkLst>
      </pc:sldChg>
      <pc:sldChg chg="addSp delSp modSp 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2519193299" sldId="463"/>
        </pc:sldMkLst>
        <pc:grpChg chg="del">
          <ac:chgData name="De Cock Jitse" userId="9cc8e242-c866-4cc7-a24e-e9b48782583a" providerId="ADAL" clId="{AC7EE877-0980-4210-BB0C-457D7DB58905}" dt="2023-11-26T22:16:36.022" v="2410" actId="478"/>
          <ac:grpSpMkLst>
            <pc:docMk/>
            <pc:sldMk cId="2519193299" sldId="463"/>
            <ac:grpSpMk id="4" creationId="{EF166725-4D33-0271-820C-2620C481211D}"/>
          </ac:grpSpMkLst>
        </pc:grpChg>
        <pc:grpChg chg="del">
          <ac:chgData name="De Cock Jitse" userId="9cc8e242-c866-4cc7-a24e-e9b48782583a" providerId="ADAL" clId="{AC7EE877-0980-4210-BB0C-457D7DB58905}" dt="2023-11-26T22:16:36.533" v="2411" actId="478"/>
          <ac:grpSpMkLst>
            <pc:docMk/>
            <pc:sldMk cId="2519193299" sldId="463"/>
            <ac:grpSpMk id="5" creationId="{633357B0-0260-F489-5DD5-D8F2C0AA1B35}"/>
          </ac:grpSpMkLst>
        </pc:grpChg>
        <pc:grpChg chg="del">
          <ac:chgData name="De Cock Jitse" userId="9cc8e242-c866-4cc7-a24e-e9b48782583a" providerId="ADAL" clId="{AC7EE877-0980-4210-BB0C-457D7DB58905}" dt="2023-11-26T22:16:36.948" v="2412" actId="478"/>
          <ac:grpSpMkLst>
            <pc:docMk/>
            <pc:sldMk cId="2519193299" sldId="463"/>
            <ac:grpSpMk id="7" creationId="{1BF6BC90-F6ED-A0ED-8786-02F867F2B6E9}"/>
          </ac:grpSpMkLst>
        </pc:grpChg>
        <pc:grpChg chg="del">
          <ac:chgData name="De Cock Jitse" userId="9cc8e242-c866-4cc7-a24e-e9b48782583a" providerId="ADAL" clId="{AC7EE877-0980-4210-BB0C-457D7DB58905}" dt="2023-11-26T22:16:37.369" v="2413" actId="478"/>
          <ac:grpSpMkLst>
            <pc:docMk/>
            <pc:sldMk cId="2519193299" sldId="463"/>
            <ac:grpSpMk id="18" creationId="{AFDA9B2F-0CD8-1E45-05E0-433E11B84699}"/>
          </ac:grpSpMkLst>
        </pc:grpChg>
        <pc:grpChg chg="del">
          <ac:chgData name="De Cock Jitse" userId="9cc8e242-c866-4cc7-a24e-e9b48782583a" providerId="ADAL" clId="{AC7EE877-0980-4210-BB0C-457D7DB58905}" dt="2023-11-26T22:16:35.531" v="2409" actId="478"/>
          <ac:grpSpMkLst>
            <pc:docMk/>
            <pc:sldMk cId="2519193299" sldId="463"/>
            <ac:grpSpMk id="1149" creationId="{00000000-0000-0000-0000-000000000000}"/>
          </ac:grpSpMkLst>
        </pc:grpChg>
        <pc:picChg chg="add mod">
          <ac:chgData name="De Cock Jitse" userId="9cc8e242-c866-4cc7-a24e-e9b48782583a" providerId="ADAL" clId="{AC7EE877-0980-4210-BB0C-457D7DB58905}" dt="2023-11-26T22:17:10.384" v="2421" actId="1076"/>
          <ac:picMkLst>
            <pc:docMk/>
            <pc:sldMk cId="2519193299" sldId="463"/>
            <ac:picMk id="32" creationId="{0AE2E20E-BF28-B59E-8750-F20CF65E6499}"/>
          </ac:picMkLst>
        </pc:picChg>
        <pc:cxnChg chg="del mod">
          <ac:chgData name="De Cock Jitse" userId="9cc8e242-c866-4cc7-a24e-e9b48782583a" providerId="ADAL" clId="{AC7EE877-0980-4210-BB0C-457D7DB58905}" dt="2023-11-26T22:16:40.243" v="2418" actId="478"/>
          <ac:cxnSpMkLst>
            <pc:docMk/>
            <pc:sldMk cId="2519193299" sldId="463"/>
            <ac:cxnSpMk id="14" creationId="{33AEE37F-57C7-5956-9B30-ABE8197F80D7}"/>
          </ac:cxnSpMkLst>
        </pc:cxnChg>
        <pc:cxnChg chg="del">
          <ac:chgData name="De Cock Jitse" userId="9cc8e242-c866-4cc7-a24e-e9b48782583a" providerId="ADAL" clId="{AC7EE877-0980-4210-BB0C-457D7DB58905}" dt="2023-11-26T22:16:37.870" v="2414" actId="478"/>
          <ac:cxnSpMkLst>
            <pc:docMk/>
            <pc:sldMk cId="2519193299" sldId="463"/>
            <ac:cxnSpMk id="15" creationId="{A27CCBC7-08FF-5ACF-8F23-7F97E85C5E4A}"/>
          </ac:cxnSpMkLst>
        </pc:cxnChg>
        <pc:cxnChg chg="del">
          <ac:chgData name="De Cock Jitse" userId="9cc8e242-c866-4cc7-a24e-e9b48782583a" providerId="ADAL" clId="{AC7EE877-0980-4210-BB0C-457D7DB58905}" dt="2023-11-26T22:16:40.999" v="2419" actId="478"/>
          <ac:cxnSpMkLst>
            <pc:docMk/>
            <pc:sldMk cId="2519193299" sldId="463"/>
            <ac:cxnSpMk id="23" creationId="{51883CD9-DED1-2930-8C28-FDBE23BF61F6}"/>
          </ac:cxnSpMkLst>
        </pc:cxnChg>
        <pc:cxnChg chg="del mod">
          <ac:chgData name="De Cock Jitse" userId="9cc8e242-c866-4cc7-a24e-e9b48782583a" providerId="ADAL" clId="{AC7EE877-0980-4210-BB0C-457D7DB58905}" dt="2023-11-26T22:16:39.717" v="2417" actId="478"/>
          <ac:cxnSpMkLst>
            <pc:docMk/>
            <pc:sldMk cId="2519193299" sldId="463"/>
            <ac:cxnSpMk id="26" creationId="{EEE73610-8163-52A5-F67C-12F1E7012249}"/>
          </ac:cxnSpMkLst>
        </pc:cxnChg>
        <pc:cxnChg chg="del">
          <ac:chgData name="De Cock Jitse" userId="9cc8e242-c866-4cc7-a24e-e9b48782583a" providerId="ADAL" clId="{AC7EE877-0980-4210-BB0C-457D7DB58905}" dt="2023-11-26T22:16:39.019" v="2416" actId="478"/>
          <ac:cxnSpMkLst>
            <pc:docMk/>
            <pc:sldMk cId="2519193299" sldId="463"/>
            <ac:cxnSpMk id="29" creationId="{73BDF0D2-F7F2-32DA-799D-C707E9023851}"/>
          </ac:cxnSpMkLst>
        </pc:cxnChg>
        <pc:cxnChg chg="del">
          <ac:chgData name="De Cock Jitse" userId="9cc8e242-c866-4cc7-a24e-e9b48782583a" providerId="ADAL" clId="{AC7EE877-0980-4210-BB0C-457D7DB58905}" dt="2023-11-26T22:16:38.344" v="2415" actId="478"/>
          <ac:cxnSpMkLst>
            <pc:docMk/>
            <pc:sldMk cId="2519193299" sldId="463"/>
            <ac:cxnSpMk id="30" creationId="{3E214088-38B3-F686-220F-9CF9AD421220}"/>
          </ac:cxnSpMkLst>
        </pc:cxnChg>
      </pc:sldChg>
      <pc:sldChg chg="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3185046713" sldId="464"/>
        </pc:sldMkLst>
      </pc:sldChg>
      <pc:sldChg chg="addSp delSp modSp add mod ord modShow">
        <pc:chgData name="De Cock Jitse" userId="9cc8e242-c866-4cc7-a24e-e9b48782583a" providerId="ADAL" clId="{AC7EE877-0980-4210-BB0C-457D7DB58905}" dt="2023-11-27T22:50:08.601" v="2481"/>
        <pc:sldMkLst>
          <pc:docMk/>
          <pc:sldMk cId="1106389634" sldId="465"/>
        </pc:sldMkLst>
        <pc:grpChg chg="del">
          <ac:chgData name="De Cock Jitse" userId="9cc8e242-c866-4cc7-a24e-e9b48782583a" providerId="ADAL" clId="{AC7EE877-0980-4210-BB0C-457D7DB58905}" dt="2023-11-26T22:17:33.444" v="2426" actId="478"/>
          <ac:grpSpMkLst>
            <pc:docMk/>
            <pc:sldMk cId="1106389634" sldId="465"/>
            <ac:grpSpMk id="4" creationId="{EF166725-4D33-0271-820C-2620C481211D}"/>
          </ac:grpSpMkLst>
        </pc:grpChg>
        <pc:grpChg chg="del">
          <ac:chgData name="De Cock Jitse" userId="9cc8e242-c866-4cc7-a24e-e9b48782583a" providerId="ADAL" clId="{AC7EE877-0980-4210-BB0C-457D7DB58905}" dt="2023-11-26T22:17:33.912" v="2427" actId="478"/>
          <ac:grpSpMkLst>
            <pc:docMk/>
            <pc:sldMk cId="1106389634" sldId="465"/>
            <ac:grpSpMk id="5" creationId="{633357B0-0260-F489-5DD5-D8F2C0AA1B35}"/>
          </ac:grpSpMkLst>
        </pc:grpChg>
        <pc:grpChg chg="del">
          <ac:chgData name="De Cock Jitse" userId="9cc8e242-c866-4cc7-a24e-e9b48782583a" providerId="ADAL" clId="{AC7EE877-0980-4210-BB0C-457D7DB58905}" dt="2023-11-26T22:17:32.459" v="2424" actId="478"/>
          <ac:grpSpMkLst>
            <pc:docMk/>
            <pc:sldMk cId="1106389634" sldId="465"/>
            <ac:grpSpMk id="1149" creationId="{00000000-0000-0000-0000-000000000000}"/>
          </ac:grpSpMkLst>
        </pc:grpChg>
        <pc:picChg chg="del">
          <ac:chgData name="De Cock Jitse" userId="9cc8e242-c866-4cc7-a24e-e9b48782583a" providerId="ADAL" clId="{AC7EE877-0980-4210-BB0C-457D7DB58905}" dt="2023-11-26T22:17:51.752" v="2431" actId="478"/>
          <ac:picMkLst>
            <pc:docMk/>
            <pc:sldMk cId="1106389634" sldId="465"/>
            <ac:picMk id="13" creationId="{C1D9CC22-DD9D-856D-2842-C6C48B8DAFE1}"/>
          </ac:picMkLst>
        </pc:picChg>
        <pc:picChg chg="add mod">
          <ac:chgData name="De Cock Jitse" userId="9cc8e242-c866-4cc7-a24e-e9b48782583a" providerId="ADAL" clId="{AC7EE877-0980-4210-BB0C-457D7DB58905}" dt="2023-11-26T22:17:50.394" v="2430" actId="1076"/>
          <ac:picMkLst>
            <pc:docMk/>
            <pc:sldMk cId="1106389634" sldId="465"/>
            <ac:picMk id="993" creationId="{CB77D28E-30CA-5CAC-ACE9-547773B4F942}"/>
          </ac:picMkLst>
        </pc:picChg>
        <pc:cxnChg chg="del mod">
          <ac:chgData name="De Cock Jitse" userId="9cc8e242-c866-4cc7-a24e-e9b48782583a" providerId="ADAL" clId="{AC7EE877-0980-4210-BB0C-457D7DB58905}" dt="2023-11-26T22:17:33.089" v="2425" actId="478"/>
          <ac:cxnSpMkLst>
            <pc:docMk/>
            <pc:sldMk cId="1106389634" sldId="465"/>
            <ac:cxnSpMk id="14" creationId="{33AEE37F-57C7-5956-9B30-ABE8197F80D7}"/>
          </ac:cxnSpMkLst>
        </pc:cxnChg>
        <pc:cxnChg chg="del mod">
          <ac:chgData name="De Cock Jitse" userId="9cc8e242-c866-4cc7-a24e-e9b48782583a" providerId="ADAL" clId="{AC7EE877-0980-4210-BB0C-457D7DB58905}" dt="2023-11-26T22:17:35.556" v="2428" actId="478"/>
          <ac:cxnSpMkLst>
            <pc:docMk/>
            <pc:sldMk cId="1106389634" sldId="465"/>
            <ac:cxnSpMk id="26" creationId="{EEE73610-8163-52A5-F67C-12F1E7012249}"/>
          </ac:cxnSpMkLst>
        </pc:cxnChg>
      </pc:sldChg>
      <pc:sldChg chg="modSp add mod ord modShow modNotesTx">
        <pc:chgData name="De Cock Jitse" userId="9cc8e242-c866-4cc7-a24e-e9b48782583a" providerId="ADAL" clId="{AC7EE877-0980-4210-BB0C-457D7DB58905}" dt="2023-11-28T11:26:58.518" v="2650"/>
        <pc:sldMkLst>
          <pc:docMk/>
          <pc:sldMk cId="2206349014" sldId="466"/>
        </pc:sldMkLst>
        <pc:picChg chg="mod">
          <ac:chgData name="De Cock Jitse" userId="9cc8e242-c866-4cc7-a24e-e9b48782583a" providerId="ADAL" clId="{AC7EE877-0980-4210-BB0C-457D7DB58905}" dt="2023-11-27T23:23:32.186" v="2512"/>
          <ac:picMkLst>
            <pc:docMk/>
            <pc:sldMk cId="2206349014" sldId="466"/>
            <ac:picMk id="2" creationId="{B2CBF34A-371F-3C68-64FD-9B902B11DF59}"/>
          </ac:picMkLst>
        </pc:picChg>
      </pc:sldChg>
      <pc:sldChg chg="add">
        <pc:chgData name="De Cock Jitse" userId="9cc8e242-c866-4cc7-a24e-e9b48782583a" providerId="ADAL" clId="{AC7EE877-0980-4210-BB0C-457D7DB58905}" dt="2023-11-26T22:22:02.220" v="2436" actId="2890"/>
        <pc:sldMkLst>
          <pc:docMk/>
          <pc:sldMk cId="2586236446" sldId="467"/>
        </pc:sldMkLst>
      </pc:sldChg>
      <pc:sldChg chg="ord">
        <pc:chgData name="De Cock Jitse" userId="9cc8e242-c866-4cc7-a24e-e9b48782583a" providerId="ADAL" clId="{AC7EE877-0980-4210-BB0C-457D7DB58905}" dt="2023-11-28T11:26:58.518" v="2650"/>
        <pc:sldMkLst>
          <pc:docMk/>
          <pc:sldMk cId="4182289979" sldId="468"/>
        </pc:sldMkLst>
      </pc:sldChg>
      <pc:sldChg chg="addSp delSp modSp mod">
        <pc:chgData name="De Cock Jitse" userId="9cc8e242-c866-4cc7-a24e-e9b48782583a" providerId="ADAL" clId="{AC7EE877-0980-4210-BB0C-457D7DB58905}" dt="2023-11-28T11:33:57.976" v="2677" actId="1076"/>
        <pc:sldMkLst>
          <pc:docMk/>
          <pc:sldMk cId="2271871973" sldId="482"/>
        </pc:sldMkLst>
        <pc:picChg chg="del">
          <ac:chgData name="De Cock Jitse" userId="9cc8e242-c866-4cc7-a24e-e9b48782583a" providerId="ADAL" clId="{AC7EE877-0980-4210-BB0C-457D7DB58905}" dt="2023-11-28T11:33:53.999" v="2674" actId="478"/>
          <ac:picMkLst>
            <pc:docMk/>
            <pc:sldMk cId="2271871973" sldId="482"/>
            <ac:picMk id="3" creationId="{19B3EFE2-A449-58DA-1F62-3B592BCD1E72}"/>
          </ac:picMkLst>
        </pc:picChg>
        <pc:picChg chg="add mod">
          <ac:chgData name="De Cock Jitse" userId="9cc8e242-c866-4cc7-a24e-e9b48782583a" providerId="ADAL" clId="{AC7EE877-0980-4210-BB0C-457D7DB58905}" dt="2023-11-28T11:33:57.976" v="2677" actId="1076"/>
          <ac:picMkLst>
            <pc:docMk/>
            <pc:sldMk cId="2271871973" sldId="482"/>
            <ac:picMk id="6" creationId="{E272B5FE-D6A6-78BF-0A98-068ED1D63819}"/>
          </ac:picMkLst>
        </pc:picChg>
      </pc:sldChg>
      <pc:sldChg chg="del">
        <pc:chgData name="De Cock Jitse" userId="9cc8e242-c866-4cc7-a24e-e9b48782583a" providerId="ADAL" clId="{AC7EE877-0980-4210-BB0C-457D7DB58905}" dt="2023-11-27T22:56:48.121" v="2508" actId="47"/>
        <pc:sldMkLst>
          <pc:docMk/>
          <pc:sldMk cId="2190832741" sldId="483"/>
        </pc:sldMkLst>
      </pc:sldChg>
      <pc:sldChg chg="addSp delSp modSp mod">
        <pc:chgData name="De Cock Jitse" userId="9cc8e242-c866-4cc7-a24e-e9b48782583a" providerId="ADAL" clId="{AC7EE877-0980-4210-BB0C-457D7DB58905}" dt="2023-11-28T11:34:54.199" v="2691" actId="1076"/>
        <pc:sldMkLst>
          <pc:docMk/>
          <pc:sldMk cId="1747686764" sldId="484"/>
        </pc:sldMkLst>
        <pc:picChg chg="del">
          <ac:chgData name="De Cock Jitse" userId="9cc8e242-c866-4cc7-a24e-e9b48782583a" providerId="ADAL" clId="{AC7EE877-0980-4210-BB0C-457D7DB58905}" dt="2023-11-28T11:34:42.714" v="2686" actId="478"/>
          <ac:picMkLst>
            <pc:docMk/>
            <pc:sldMk cId="1747686764" sldId="484"/>
            <ac:picMk id="4" creationId="{53C8E2C6-921D-B84E-E897-440EEF69D030}"/>
          </ac:picMkLst>
        </pc:picChg>
        <pc:picChg chg="del">
          <ac:chgData name="De Cock Jitse" userId="9cc8e242-c866-4cc7-a24e-e9b48782583a" providerId="ADAL" clId="{AC7EE877-0980-4210-BB0C-457D7DB58905}" dt="2023-11-28T11:34:26.219" v="2682" actId="478"/>
          <ac:picMkLst>
            <pc:docMk/>
            <pc:sldMk cId="1747686764" sldId="484"/>
            <ac:picMk id="8" creationId="{77D1FF9A-030E-9A80-2668-C7DA47057B9F}"/>
          </ac:picMkLst>
        </pc:picChg>
        <pc:picChg chg="add mod ord">
          <ac:chgData name="De Cock Jitse" userId="9cc8e242-c866-4cc7-a24e-e9b48782583a" providerId="ADAL" clId="{AC7EE877-0980-4210-BB0C-457D7DB58905}" dt="2023-11-28T11:34:51.484" v="2690" actId="1076"/>
          <ac:picMkLst>
            <pc:docMk/>
            <pc:sldMk cId="1747686764" sldId="484"/>
            <ac:picMk id="10" creationId="{A50A8AE7-6C0D-7B08-EF73-6249DB1E0599}"/>
          </ac:picMkLst>
        </pc:picChg>
        <pc:picChg chg="add mod ord">
          <ac:chgData name="De Cock Jitse" userId="9cc8e242-c866-4cc7-a24e-e9b48782583a" providerId="ADAL" clId="{AC7EE877-0980-4210-BB0C-457D7DB58905}" dt="2023-11-28T11:34:54.199" v="2691" actId="1076"/>
          <ac:picMkLst>
            <pc:docMk/>
            <pc:sldMk cId="1747686764" sldId="484"/>
            <ac:picMk id="12" creationId="{ECEBB567-7C2B-3F13-7800-70D8BCFADAC0}"/>
          </ac:picMkLst>
        </pc:picChg>
      </pc:sldChg>
      <pc:sldChg chg="addSp delSp modSp mod">
        <pc:chgData name="De Cock Jitse" userId="9cc8e242-c866-4cc7-a24e-e9b48782583a" providerId="ADAL" clId="{AC7EE877-0980-4210-BB0C-457D7DB58905}" dt="2023-11-28T11:35:11.217" v="2696" actId="14100"/>
        <pc:sldMkLst>
          <pc:docMk/>
          <pc:sldMk cId="1342358322" sldId="485"/>
        </pc:sldMkLst>
        <pc:spChg chg="mod">
          <ac:chgData name="De Cock Jitse" userId="9cc8e242-c866-4cc7-a24e-e9b48782583a" providerId="ADAL" clId="{AC7EE877-0980-4210-BB0C-457D7DB58905}" dt="2023-11-27T22:56:56.747" v="2509" actId="5793"/>
          <ac:spMkLst>
            <pc:docMk/>
            <pc:sldMk cId="1342358322" sldId="485"/>
            <ac:spMk id="2" creationId="{6E68EBC9-57A5-425A-DFCB-B8C5A027EB97}"/>
          </ac:spMkLst>
        </pc:spChg>
        <pc:picChg chg="del">
          <ac:chgData name="De Cock Jitse" userId="9cc8e242-c866-4cc7-a24e-e9b48782583a" providerId="ADAL" clId="{AC7EE877-0980-4210-BB0C-457D7DB58905}" dt="2023-11-28T11:35:04.696" v="2692" actId="478"/>
          <ac:picMkLst>
            <pc:docMk/>
            <pc:sldMk cId="1342358322" sldId="485"/>
            <ac:picMk id="3" creationId="{7451CAE8-DC62-9357-F63C-E140BB4DDAD9}"/>
          </ac:picMkLst>
        </pc:picChg>
        <pc:picChg chg="add mod">
          <ac:chgData name="De Cock Jitse" userId="9cc8e242-c866-4cc7-a24e-e9b48782583a" providerId="ADAL" clId="{AC7EE877-0980-4210-BB0C-457D7DB58905}" dt="2023-11-28T11:35:11.217" v="2696" actId="14100"/>
          <ac:picMkLst>
            <pc:docMk/>
            <pc:sldMk cId="1342358322" sldId="485"/>
            <ac:picMk id="6" creationId="{21293A77-F2EC-7F63-7ABF-B780E9E06FD7}"/>
          </ac:picMkLst>
        </pc:picChg>
      </pc:sldChg>
      <pc:sldChg chg="addSp delSp modSp mod ord">
        <pc:chgData name="De Cock Jitse" userId="9cc8e242-c866-4cc7-a24e-e9b48782583a" providerId="ADAL" clId="{AC7EE877-0980-4210-BB0C-457D7DB58905}" dt="2023-11-28T11:36:04.280" v="2707" actId="1076"/>
        <pc:sldMkLst>
          <pc:docMk/>
          <pc:sldMk cId="1497825746" sldId="487"/>
        </pc:sldMkLst>
        <pc:spChg chg="mod">
          <ac:chgData name="De Cock Jitse" userId="9cc8e242-c866-4cc7-a24e-e9b48782583a" providerId="ADAL" clId="{AC7EE877-0980-4210-BB0C-457D7DB58905}" dt="2023-11-27T22:56:59.427" v="2510" actId="5793"/>
          <ac:spMkLst>
            <pc:docMk/>
            <pc:sldMk cId="1497825746" sldId="487"/>
            <ac:spMk id="2" creationId="{6E68EBC9-57A5-425A-DFCB-B8C5A027EB97}"/>
          </ac:spMkLst>
        </pc:spChg>
        <pc:picChg chg="del">
          <ac:chgData name="De Cock Jitse" userId="9cc8e242-c866-4cc7-a24e-e9b48782583a" providerId="ADAL" clId="{AC7EE877-0980-4210-BB0C-457D7DB58905}" dt="2023-11-28T11:36:01.755" v="2705" actId="478"/>
          <ac:picMkLst>
            <pc:docMk/>
            <pc:sldMk cId="1497825746" sldId="487"/>
            <ac:picMk id="4" creationId="{4420E2BB-C18C-77CA-ED4B-9BF79D95FA4B}"/>
          </ac:picMkLst>
        </pc:picChg>
        <pc:picChg chg="add mod">
          <ac:chgData name="De Cock Jitse" userId="9cc8e242-c866-4cc7-a24e-e9b48782583a" providerId="ADAL" clId="{AC7EE877-0980-4210-BB0C-457D7DB58905}" dt="2023-11-28T11:36:04.280" v="2707" actId="1076"/>
          <ac:picMkLst>
            <pc:docMk/>
            <pc:sldMk cId="1497825746" sldId="487"/>
            <ac:picMk id="7" creationId="{DB7CD346-E9BF-786E-6585-0237A3216464}"/>
          </ac:picMkLst>
        </pc:picChg>
      </pc:sldChg>
      <pc:sldChg chg="add del">
        <pc:chgData name="De Cock Jitse" userId="9cc8e242-c866-4cc7-a24e-e9b48782583a" providerId="ADAL" clId="{AC7EE877-0980-4210-BB0C-457D7DB58905}" dt="2023-11-27T23:23:57.444" v="2518" actId="47"/>
        <pc:sldMkLst>
          <pc:docMk/>
          <pc:sldMk cId="1774927802" sldId="488"/>
        </pc:sldMkLst>
      </pc:sldChg>
      <pc:sldChg chg="add del">
        <pc:chgData name="De Cock Jitse" userId="9cc8e242-c866-4cc7-a24e-e9b48782583a" providerId="ADAL" clId="{AC7EE877-0980-4210-BB0C-457D7DB58905}" dt="2023-11-27T23:23:59.718" v="2519" actId="47"/>
        <pc:sldMkLst>
          <pc:docMk/>
          <pc:sldMk cId="1123673714" sldId="489"/>
        </pc:sldMkLst>
      </pc:sldChg>
      <pc:sldChg chg="add del">
        <pc:chgData name="De Cock Jitse" userId="9cc8e242-c866-4cc7-a24e-e9b48782583a" providerId="ADAL" clId="{AC7EE877-0980-4210-BB0C-457D7DB58905}" dt="2023-11-27T23:24:06.151" v="2524" actId="47"/>
        <pc:sldMkLst>
          <pc:docMk/>
          <pc:sldMk cId="1535016457" sldId="490"/>
        </pc:sldMkLst>
      </pc:sldChg>
      <pc:sldChg chg="add del">
        <pc:chgData name="De Cock Jitse" userId="9cc8e242-c866-4cc7-a24e-e9b48782583a" providerId="ADAL" clId="{AC7EE877-0980-4210-BB0C-457D7DB58905}" dt="2023-11-27T23:24:09.488" v="2526" actId="47"/>
        <pc:sldMkLst>
          <pc:docMk/>
          <pc:sldMk cId="3629197503" sldId="491"/>
        </pc:sldMkLst>
      </pc:sldChg>
      <pc:sldChg chg="add del">
        <pc:chgData name="De Cock Jitse" userId="9cc8e242-c866-4cc7-a24e-e9b48782583a" providerId="ADAL" clId="{AC7EE877-0980-4210-BB0C-457D7DB58905}" dt="2023-11-27T23:24:13.538" v="2528" actId="47"/>
        <pc:sldMkLst>
          <pc:docMk/>
          <pc:sldMk cId="1535750202" sldId="492"/>
        </pc:sldMkLst>
      </pc:sldChg>
      <pc:sldChg chg="add del">
        <pc:chgData name="De Cock Jitse" userId="9cc8e242-c866-4cc7-a24e-e9b48782583a" providerId="ADAL" clId="{AC7EE877-0980-4210-BB0C-457D7DB58905}" dt="2023-11-27T23:24:17.580" v="2529" actId="47"/>
        <pc:sldMkLst>
          <pc:docMk/>
          <pc:sldMk cId="2458574307" sldId="493"/>
        </pc:sldMkLst>
      </pc:sldChg>
      <pc:sldChg chg="add del">
        <pc:chgData name="De Cock Jitse" userId="9cc8e242-c866-4cc7-a24e-e9b48782583a" providerId="ADAL" clId="{AC7EE877-0980-4210-BB0C-457D7DB58905}" dt="2023-11-27T23:24:21.749" v="2532" actId="47"/>
        <pc:sldMkLst>
          <pc:docMk/>
          <pc:sldMk cId="4212758343" sldId="494"/>
        </pc:sldMkLst>
      </pc:sldChg>
      <pc:sldChg chg="add del">
        <pc:chgData name="De Cock Jitse" userId="9cc8e242-c866-4cc7-a24e-e9b48782583a" providerId="ADAL" clId="{AC7EE877-0980-4210-BB0C-457D7DB58905}" dt="2023-11-27T23:24:33.063" v="2538" actId="47"/>
        <pc:sldMkLst>
          <pc:docMk/>
          <pc:sldMk cId="2824972999" sldId="495"/>
        </pc:sldMkLst>
      </pc:sldChg>
      <pc:sldChg chg="add del">
        <pc:chgData name="De Cock Jitse" userId="9cc8e242-c866-4cc7-a24e-e9b48782583a" providerId="ADAL" clId="{AC7EE877-0980-4210-BB0C-457D7DB58905}" dt="2023-11-27T23:24:25.173" v="2534" actId="47"/>
        <pc:sldMkLst>
          <pc:docMk/>
          <pc:sldMk cId="4054234408" sldId="496"/>
        </pc:sldMkLst>
      </pc:sldChg>
      <pc:sldChg chg="add del">
        <pc:chgData name="De Cock Jitse" userId="9cc8e242-c866-4cc7-a24e-e9b48782583a" providerId="ADAL" clId="{AC7EE877-0980-4210-BB0C-457D7DB58905}" dt="2023-11-27T23:24:28.538" v="2536" actId="47"/>
        <pc:sldMkLst>
          <pc:docMk/>
          <pc:sldMk cId="1106959601" sldId="497"/>
        </pc:sldMkLst>
      </pc:sldChg>
      <pc:sldChg chg="add del">
        <pc:chgData name="De Cock Jitse" userId="9cc8e242-c866-4cc7-a24e-e9b48782583a" providerId="ADAL" clId="{AC7EE877-0980-4210-BB0C-457D7DB58905}" dt="2023-11-27T23:24:36.176" v="2540" actId="47"/>
        <pc:sldMkLst>
          <pc:docMk/>
          <pc:sldMk cId="2548200758" sldId="498"/>
        </pc:sldMkLst>
      </pc:sldChg>
      <pc:sldChg chg="addSp delSp modSp add mod">
        <pc:chgData name="De Cock Jitse" userId="9cc8e242-c866-4cc7-a24e-e9b48782583a" providerId="ADAL" clId="{AC7EE877-0980-4210-BB0C-457D7DB58905}" dt="2023-11-28T11:34:17.891" v="2681" actId="1076"/>
        <pc:sldMkLst>
          <pc:docMk/>
          <pc:sldMk cId="146872496" sldId="499"/>
        </pc:sldMkLst>
        <pc:spChg chg="mod">
          <ac:chgData name="De Cock Jitse" userId="9cc8e242-c866-4cc7-a24e-e9b48782583a" providerId="ADAL" clId="{AC7EE877-0980-4210-BB0C-457D7DB58905}" dt="2023-11-27T22:56:24.531" v="2504"/>
          <ac:spMkLst>
            <pc:docMk/>
            <pc:sldMk cId="146872496" sldId="499"/>
            <ac:spMk id="2" creationId="{6E68EBC9-57A5-425A-DFCB-B8C5A027EB97}"/>
          </ac:spMkLst>
        </pc:spChg>
        <pc:spChg chg="add del mod">
          <ac:chgData name="De Cock Jitse" userId="9cc8e242-c866-4cc7-a24e-e9b48782583a" providerId="ADAL" clId="{AC7EE877-0980-4210-BB0C-457D7DB58905}" dt="2023-11-27T22:56:44.375" v="2507" actId="478"/>
          <ac:spMkLst>
            <pc:docMk/>
            <pc:sldMk cId="146872496" sldId="499"/>
            <ac:spMk id="4" creationId="{6ABE9F71-3470-8ACB-BBA6-7BD8BB423BC5}"/>
          </ac:spMkLst>
        </pc:spChg>
        <pc:spChg chg="del">
          <ac:chgData name="De Cock Jitse" userId="9cc8e242-c866-4cc7-a24e-e9b48782583a" providerId="ADAL" clId="{AC7EE877-0980-4210-BB0C-457D7DB58905}" dt="2023-11-27T22:56:41.543" v="2505" actId="478"/>
          <ac:spMkLst>
            <pc:docMk/>
            <pc:sldMk cId="146872496" sldId="499"/>
            <ac:spMk id="5" creationId="{3E95072F-4DFA-41B7-3B1A-513C0E5FE7EB}"/>
          </ac:spMkLst>
        </pc:spChg>
        <pc:spChg chg="add mod">
          <ac:chgData name="De Cock Jitse" userId="9cc8e242-c866-4cc7-a24e-e9b48782583a" providerId="ADAL" clId="{AC7EE877-0980-4210-BB0C-457D7DB58905}" dt="2023-11-27T22:56:41.857" v="2506"/>
          <ac:spMkLst>
            <pc:docMk/>
            <pc:sldMk cId="146872496" sldId="499"/>
            <ac:spMk id="6" creationId="{6F46B820-6B91-614D-A374-79D882A01233}"/>
          </ac:spMkLst>
        </pc:spChg>
        <pc:picChg chg="add mod">
          <ac:chgData name="De Cock Jitse" userId="9cc8e242-c866-4cc7-a24e-e9b48782583a" providerId="ADAL" clId="{AC7EE877-0980-4210-BB0C-457D7DB58905}" dt="2023-11-28T11:34:17.891" v="2681" actId="1076"/>
          <ac:picMkLst>
            <pc:docMk/>
            <pc:sldMk cId="146872496" sldId="499"/>
            <ac:picMk id="4" creationId="{01A6D925-DBEF-D22B-5A44-FE7381B400B4}"/>
          </ac:picMkLst>
        </pc:picChg>
        <pc:picChg chg="del">
          <ac:chgData name="De Cock Jitse" userId="9cc8e242-c866-4cc7-a24e-e9b48782583a" providerId="ADAL" clId="{AC7EE877-0980-4210-BB0C-457D7DB58905}" dt="2023-11-27T22:56:41.543" v="2505" actId="478"/>
          <ac:picMkLst>
            <pc:docMk/>
            <pc:sldMk cId="146872496" sldId="499"/>
            <ac:picMk id="7" creationId="{1A17BC32-306C-78C3-87F0-968D77000B95}"/>
          </ac:picMkLst>
        </pc:picChg>
        <pc:picChg chg="add del mod">
          <ac:chgData name="De Cock Jitse" userId="9cc8e242-c866-4cc7-a24e-e9b48782583a" providerId="ADAL" clId="{AC7EE877-0980-4210-BB0C-457D7DB58905}" dt="2023-11-28T11:34:13.756" v="2678" actId="478"/>
          <ac:picMkLst>
            <pc:docMk/>
            <pc:sldMk cId="146872496" sldId="499"/>
            <ac:picMk id="8" creationId="{988A3217-D063-5D96-E148-25083E6106A3}"/>
          </ac:picMkLst>
        </pc:picChg>
      </pc:sldChg>
      <pc:sldChg chg="add">
        <pc:chgData name="De Cock Jitse" userId="9cc8e242-c866-4cc7-a24e-e9b48782583a" providerId="ADAL" clId="{AC7EE877-0980-4210-BB0C-457D7DB58905}" dt="2023-11-27T23:23:56.245" v="2517"/>
        <pc:sldMkLst>
          <pc:docMk/>
          <pc:sldMk cId="1531128832" sldId="500"/>
        </pc:sldMkLst>
      </pc:sldChg>
      <pc:sldChg chg="add ord">
        <pc:chgData name="De Cock Jitse" userId="9cc8e242-c866-4cc7-a24e-e9b48782583a" providerId="ADAL" clId="{AC7EE877-0980-4210-BB0C-457D7DB58905}" dt="2023-11-27T23:24:03.114" v="2522"/>
        <pc:sldMkLst>
          <pc:docMk/>
          <pc:sldMk cId="361413819" sldId="501"/>
        </pc:sldMkLst>
      </pc:sldChg>
      <pc:sldChg chg="add">
        <pc:chgData name="De Cock Jitse" userId="9cc8e242-c866-4cc7-a24e-e9b48782583a" providerId="ADAL" clId="{AC7EE877-0980-4210-BB0C-457D7DB58905}" dt="2023-11-27T23:24:05" v="2523"/>
        <pc:sldMkLst>
          <pc:docMk/>
          <pc:sldMk cId="1343393662" sldId="502"/>
        </pc:sldMkLst>
      </pc:sldChg>
      <pc:sldChg chg="add">
        <pc:chgData name="De Cock Jitse" userId="9cc8e242-c866-4cc7-a24e-e9b48782583a" providerId="ADAL" clId="{AC7EE877-0980-4210-BB0C-457D7DB58905}" dt="2023-11-27T23:24:08.184" v="2525"/>
        <pc:sldMkLst>
          <pc:docMk/>
          <pc:sldMk cId="2679687623" sldId="503"/>
        </pc:sldMkLst>
      </pc:sldChg>
      <pc:sldChg chg="add">
        <pc:chgData name="De Cock Jitse" userId="9cc8e242-c866-4cc7-a24e-e9b48782583a" providerId="ADAL" clId="{AC7EE877-0980-4210-BB0C-457D7DB58905}" dt="2023-11-27T23:24:11.728" v="2527"/>
        <pc:sldMkLst>
          <pc:docMk/>
          <pc:sldMk cId="711566768" sldId="504"/>
        </pc:sldMkLst>
      </pc:sldChg>
      <pc:sldChg chg="add">
        <pc:chgData name="De Cock Jitse" userId="9cc8e242-c866-4cc7-a24e-e9b48782583a" providerId="ADAL" clId="{AC7EE877-0980-4210-BB0C-457D7DB58905}" dt="2023-11-27T23:24:18.880" v="2530"/>
        <pc:sldMkLst>
          <pc:docMk/>
          <pc:sldMk cId="2322693246" sldId="505"/>
        </pc:sldMkLst>
      </pc:sldChg>
      <pc:sldChg chg="add">
        <pc:chgData name="De Cock Jitse" userId="9cc8e242-c866-4cc7-a24e-e9b48782583a" providerId="ADAL" clId="{AC7EE877-0980-4210-BB0C-457D7DB58905}" dt="2023-11-27T23:24:20.211" v="2531"/>
        <pc:sldMkLst>
          <pc:docMk/>
          <pc:sldMk cId="3501086646" sldId="506"/>
        </pc:sldMkLst>
      </pc:sldChg>
      <pc:sldChg chg="add">
        <pc:chgData name="De Cock Jitse" userId="9cc8e242-c866-4cc7-a24e-e9b48782583a" providerId="ADAL" clId="{AC7EE877-0980-4210-BB0C-457D7DB58905}" dt="2023-11-27T23:24:23.927" v="2533"/>
        <pc:sldMkLst>
          <pc:docMk/>
          <pc:sldMk cId="2905647090" sldId="507"/>
        </pc:sldMkLst>
      </pc:sldChg>
      <pc:sldChg chg="add">
        <pc:chgData name="De Cock Jitse" userId="9cc8e242-c866-4cc7-a24e-e9b48782583a" providerId="ADAL" clId="{AC7EE877-0980-4210-BB0C-457D7DB58905}" dt="2023-11-27T23:24:27.432" v="2535"/>
        <pc:sldMkLst>
          <pc:docMk/>
          <pc:sldMk cId="456631893" sldId="508"/>
        </pc:sldMkLst>
      </pc:sldChg>
      <pc:sldChg chg="add">
        <pc:chgData name="De Cock Jitse" userId="9cc8e242-c866-4cc7-a24e-e9b48782583a" providerId="ADAL" clId="{AC7EE877-0980-4210-BB0C-457D7DB58905}" dt="2023-11-27T23:24:31.307" v="2537"/>
        <pc:sldMkLst>
          <pc:docMk/>
          <pc:sldMk cId="2207264706" sldId="509"/>
        </pc:sldMkLst>
      </pc:sldChg>
      <pc:sldChg chg="add">
        <pc:chgData name="De Cock Jitse" userId="9cc8e242-c866-4cc7-a24e-e9b48782583a" providerId="ADAL" clId="{AC7EE877-0980-4210-BB0C-457D7DB58905}" dt="2023-11-27T23:24:35.017" v="2539"/>
        <pc:sldMkLst>
          <pc:docMk/>
          <pc:sldMk cId="2415889842" sldId="510"/>
        </pc:sldMkLst>
      </pc:sldChg>
      <pc:sldChg chg="addSp delSp modSp mod">
        <pc:chgData name="De Cock Jitse" userId="9cc8e242-c866-4cc7-a24e-e9b48782583a" providerId="ADAL" clId="{AC7EE877-0980-4210-BB0C-457D7DB58905}" dt="2023-11-28T11:35:48.454" v="2704" actId="1076"/>
        <pc:sldMkLst>
          <pc:docMk/>
          <pc:sldMk cId="3579467318" sldId="511"/>
        </pc:sldMkLst>
        <pc:spChg chg="mod">
          <ac:chgData name="De Cock Jitse" userId="9cc8e242-c866-4cc7-a24e-e9b48782583a" providerId="ADAL" clId="{AC7EE877-0980-4210-BB0C-457D7DB58905}" dt="2023-11-28T11:35:45.789" v="2703" actId="14100"/>
          <ac:spMkLst>
            <pc:docMk/>
            <pc:sldMk cId="3579467318" sldId="511"/>
            <ac:spMk id="6" creationId="{C0F8FB45-8DC3-3D12-3225-86D40F021F70}"/>
          </ac:spMkLst>
        </pc:spChg>
        <pc:picChg chg="del">
          <ac:chgData name="De Cock Jitse" userId="9cc8e242-c866-4cc7-a24e-e9b48782583a" providerId="ADAL" clId="{AC7EE877-0980-4210-BB0C-457D7DB58905}" dt="2023-11-28T11:35:27.464" v="2697" actId="478"/>
          <ac:picMkLst>
            <pc:docMk/>
            <pc:sldMk cId="3579467318" sldId="511"/>
            <ac:picMk id="3" creationId="{FB2D20D7-8115-46F1-3A0D-4C0D2F44DAC2}"/>
          </ac:picMkLst>
        </pc:picChg>
        <pc:picChg chg="add mod ord">
          <ac:chgData name="De Cock Jitse" userId="9cc8e242-c866-4cc7-a24e-e9b48782583a" providerId="ADAL" clId="{AC7EE877-0980-4210-BB0C-457D7DB58905}" dt="2023-11-28T11:35:48.454" v="2704" actId="1076"/>
          <ac:picMkLst>
            <pc:docMk/>
            <pc:sldMk cId="3579467318" sldId="511"/>
            <ac:picMk id="7" creationId="{7C4B3885-BEC7-F499-AFA5-551BB2FCBBA9}"/>
          </ac:picMkLst>
        </pc:picChg>
      </pc:sldChg>
    </pc:docChg>
  </pc:docChgLst>
  <pc:docChgLst>
    <pc:chgData name="Verbeeck William" userId="S::william.verbeeck@vlaanderen.be::9b98557d-4638-497e-9b40-4f2c2b1c3415" providerId="AD" clId="Web-{92FDC7E7-2D2B-7ABC-2D00-6AB748626DCA}"/>
    <pc:docChg chg="modSld">
      <pc:chgData name="Verbeeck William" userId="S::william.verbeeck@vlaanderen.be::9b98557d-4638-497e-9b40-4f2c2b1c3415" providerId="AD" clId="Web-{92FDC7E7-2D2B-7ABC-2D00-6AB748626DCA}" dt="2023-12-21T13:57:01.668" v="199" actId="14100"/>
      <pc:docMkLst>
        <pc:docMk/>
      </pc:docMkLst>
      <pc:sldChg chg="modSp addCm delCm">
        <pc:chgData name="Verbeeck William" userId="S::william.verbeeck@vlaanderen.be::9b98557d-4638-497e-9b40-4f2c2b1c3415" providerId="AD" clId="Web-{92FDC7E7-2D2B-7ABC-2D00-6AB748626DCA}" dt="2023-12-21T13:19:50.282" v="95" actId="1076"/>
        <pc:sldMkLst>
          <pc:docMk/>
          <pc:sldMk cId="2729381402" sldId="519"/>
        </pc:sldMkLst>
        <pc:spChg chg="mod">
          <ac:chgData name="Verbeeck William" userId="S::william.verbeeck@vlaanderen.be::9b98557d-4638-497e-9b40-4f2c2b1c3415" providerId="AD" clId="Web-{92FDC7E7-2D2B-7ABC-2D00-6AB748626DCA}" dt="2023-12-21T13:19:50.282" v="95" actId="1076"/>
          <ac:spMkLst>
            <pc:docMk/>
            <pc:sldMk cId="2729381402" sldId="519"/>
            <ac:spMk id="771" creationId="{00000000-0000-0000-0000-000000000000}"/>
          </ac:spMkLst>
        </pc:spChg>
      </pc:sldChg>
      <pc:sldChg chg="modSp addCm delCm">
        <pc:chgData name="Verbeeck William" userId="S::william.verbeeck@vlaanderen.be::9b98557d-4638-497e-9b40-4f2c2b1c3415" providerId="AD" clId="Web-{92FDC7E7-2D2B-7ABC-2D00-6AB748626DCA}" dt="2023-12-21T13:19:57.688" v="96"/>
        <pc:sldMkLst>
          <pc:docMk/>
          <pc:sldMk cId="2135947261" sldId="520"/>
        </pc:sldMkLst>
        <pc:spChg chg="mod">
          <ac:chgData name="Verbeeck William" userId="S::william.verbeeck@vlaanderen.be::9b98557d-4638-497e-9b40-4f2c2b1c3415" providerId="AD" clId="Web-{92FDC7E7-2D2B-7ABC-2D00-6AB748626DCA}" dt="2023-12-21T13:16:36.057" v="4" actId="20577"/>
          <ac:spMkLst>
            <pc:docMk/>
            <pc:sldMk cId="2135947261" sldId="520"/>
            <ac:spMk id="3616" creationId="{00000000-0000-0000-0000-000000000000}"/>
          </ac:spMkLst>
        </pc:spChg>
      </pc:sldChg>
      <pc:sldChg chg="addSp delSp modSp">
        <pc:chgData name="Verbeeck William" userId="S::william.verbeeck@vlaanderen.be::9b98557d-4638-497e-9b40-4f2c2b1c3415" providerId="AD" clId="Web-{92FDC7E7-2D2B-7ABC-2D00-6AB748626DCA}" dt="2023-12-21T13:57:01.668" v="199" actId="14100"/>
        <pc:sldMkLst>
          <pc:docMk/>
          <pc:sldMk cId="3979674266" sldId="526"/>
        </pc:sldMkLst>
        <pc:spChg chg="del mod">
          <ac:chgData name="Verbeeck William" userId="S::william.verbeeck@vlaanderen.be::9b98557d-4638-497e-9b40-4f2c2b1c3415" providerId="AD" clId="Web-{92FDC7E7-2D2B-7ABC-2D00-6AB748626DCA}" dt="2023-12-21T13:24:41.103" v="152"/>
          <ac:spMkLst>
            <pc:docMk/>
            <pc:sldMk cId="3979674266" sldId="526"/>
            <ac:spMk id="3" creationId="{30E738E4-57C8-D0E2-D2F4-1F5534EFA6C1}"/>
          </ac:spMkLst>
        </pc:spChg>
        <pc:spChg chg="add mod">
          <ac:chgData name="Verbeeck William" userId="S::william.verbeeck@vlaanderen.be::9b98557d-4638-497e-9b40-4f2c2b1c3415" providerId="AD" clId="Web-{92FDC7E7-2D2B-7ABC-2D00-6AB748626DCA}" dt="2023-12-21T13:57:01.668" v="199" actId="14100"/>
          <ac:spMkLst>
            <pc:docMk/>
            <pc:sldMk cId="3979674266" sldId="526"/>
            <ac:spMk id="3" creationId="{EF6C9CE9-A6DF-B08D-1FC3-9F49D3D7F809}"/>
          </ac:spMkLst>
        </pc:spChg>
      </pc:sldChg>
      <pc:sldChg chg="delSp modSp">
        <pc:chgData name="Verbeeck William" userId="S::william.verbeeck@vlaanderen.be::9b98557d-4638-497e-9b40-4f2c2b1c3415" providerId="AD" clId="Web-{92FDC7E7-2D2B-7ABC-2D00-6AB748626DCA}" dt="2023-12-21T13:55:07.992" v="155"/>
        <pc:sldMkLst>
          <pc:docMk/>
          <pc:sldMk cId="3302588779" sldId="527"/>
        </pc:sldMkLst>
        <pc:spChg chg="del mod">
          <ac:chgData name="Verbeeck William" userId="S::william.verbeeck@vlaanderen.be::9b98557d-4638-497e-9b40-4f2c2b1c3415" providerId="AD" clId="Web-{92FDC7E7-2D2B-7ABC-2D00-6AB748626DCA}" dt="2023-12-21T13:55:07.992" v="155"/>
          <ac:spMkLst>
            <pc:docMk/>
            <pc:sldMk cId="3302588779" sldId="527"/>
            <ac:spMk id="3" creationId="{30E738E4-57C8-D0E2-D2F4-1F5534EFA6C1}"/>
          </ac:spMkLst>
        </pc:spChg>
      </pc:sldChg>
      <pc:sldChg chg="addSp delSp modSp addCm">
        <pc:chgData name="Verbeeck William" userId="S::william.verbeeck@vlaanderen.be::9b98557d-4638-497e-9b40-4f2c2b1c3415" providerId="AD" clId="Web-{92FDC7E7-2D2B-7ABC-2D00-6AB748626DCA}" dt="2023-12-21T13:24:16.665" v="148" actId="14100"/>
        <pc:sldMkLst>
          <pc:docMk/>
          <pc:sldMk cId="2623137351" sldId="528"/>
        </pc:sldMkLst>
        <pc:spChg chg="add mod">
          <ac:chgData name="Verbeeck William" userId="S::william.verbeeck@vlaanderen.be::9b98557d-4638-497e-9b40-4f2c2b1c3415" providerId="AD" clId="Web-{92FDC7E7-2D2B-7ABC-2D00-6AB748626DCA}" dt="2023-12-21T13:24:16.665" v="148" actId="14100"/>
          <ac:spMkLst>
            <pc:docMk/>
            <pc:sldMk cId="2623137351" sldId="528"/>
            <ac:spMk id="4" creationId="{9A79685E-C4B3-CE26-8A8B-676130984D9E}"/>
          </ac:spMkLst>
        </pc:spChg>
        <pc:spChg chg="del mod">
          <ac:chgData name="Verbeeck William" userId="S::william.verbeeck@vlaanderen.be::9b98557d-4638-497e-9b40-4f2c2b1c3415" providerId="AD" clId="Web-{92FDC7E7-2D2B-7ABC-2D00-6AB748626DCA}" dt="2023-12-21T13:23:38.914" v="136"/>
          <ac:spMkLst>
            <pc:docMk/>
            <pc:sldMk cId="2623137351" sldId="528"/>
            <ac:spMk id="492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92FDC7E7-2D2B-7ABC-2D00-6AB748626DCA}" dt="2023-12-21T13:23:29.367" v="115"/>
          <ac:spMkLst>
            <pc:docMk/>
            <pc:sldMk cId="2623137351" sldId="528"/>
            <ac:spMk id="535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92FDC7E7-2D2B-7ABC-2D00-6AB748626DCA}" dt="2023-12-21T13:23:29.351" v="111"/>
          <ac:spMkLst>
            <pc:docMk/>
            <pc:sldMk cId="2623137351" sldId="528"/>
            <ac:spMk id="540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92FDC7E7-2D2B-7ABC-2D00-6AB748626DCA}" dt="2023-12-21T13:23:29.351" v="110"/>
          <ac:spMkLst>
            <pc:docMk/>
            <pc:sldMk cId="2623137351" sldId="528"/>
            <ac:spMk id="541" creationId="{00000000-0000-0000-0000-000000000000}"/>
          </ac:spMkLst>
        </pc:spChg>
        <pc:spChg chg="del">
          <ac:chgData name="Verbeeck William" userId="S::william.verbeeck@vlaanderen.be::9b98557d-4638-497e-9b40-4f2c2b1c3415" providerId="AD" clId="Web-{92FDC7E7-2D2B-7ABC-2D00-6AB748626DCA}" dt="2023-12-21T13:23:29.351" v="107"/>
          <ac:spMkLst>
            <pc:docMk/>
            <pc:sldMk cId="2623137351" sldId="528"/>
            <ac:spMk id="544" creationId="{00000000-0000-0000-0000-000000000000}"/>
          </ac:spMkLst>
        </pc:spChg>
        <pc:grpChg chg="del">
          <ac:chgData name="Verbeeck William" userId="S::william.verbeeck@vlaanderen.be::9b98557d-4638-497e-9b40-4f2c2b1c3415" providerId="AD" clId="Web-{92FDC7E7-2D2B-7ABC-2D00-6AB748626DCA}" dt="2023-12-21T13:23:29.382" v="132"/>
          <ac:grpSpMkLst>
            <pc:docMk/>
            <pc:sldMk cId="2623137351" sldId="528"/>
            <ac:grpSpMk id="493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92FDC7E7-2D2B-7ABC-2D00-6AB748626DCA}" dt="2023-12-21T13:23:29.382" v="131"/>
          <ac:grpSpMkLst>
            <pc:docMk/>
            <pc:sldMk cId="2623137351" sldId="528"/>
            <ac:grpSpMk id="496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92FDC7E7-2D2B-7ABC-2D00-6AB748626DCA}" dt="2023-12-21T13:23:29.382" v="130"/>
          <ac:grpSpMkLst>
            <pc:docMk/>
            <pc:sldMk cId="2623137351" sldId="528"/>
            <ac:grpSpMk id="499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92FDC7E7-2D2B-7ABC-2D00-6AB748626DCA}" dt="2023-12-21T13:23:29.382" v="129"/>
          <ac:grpSpMkLst>
            <pc:docMk/>
            <pc:sldMk cId="2623137351" sldId="528"/>
            <ac:grpSpMk id="502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92FDC7E7-2D2B-7ABC-2D00-6AB748626DCA}" dt="2023-12-21T13:23:29.367" v="127"/>
          <ac:grpSpMkLst>
            <pc:docMk/>
            <pc:sldMk cId="2623137351" sldId="528"/>
            <ac:grpSpMk id="506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92FDC7E7-2D2B-7ABC-2D00-6AB748626DCA}" dt="2023-12-21T13:23:29.367" v="126"/>
          <ac:grpSpMkLst>
            <pc:docMk/>
            <pc:sldMk cId="2623137351" sldId="528"/>
            <ac:grpSpMk id="509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92FDC7E7-2D2B-7ABC-2D00-6AB748626DCA}" dt="2023-12-21T13:23:32.898" v="134"/>
          <ac:grpSpMkLst>
            <pc:docMk/>
            <pc:sldMk cId="2623137351" sldId="528"/>
            <ac:grpSpMk id="513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92FDC7E7-2D2B-7ABC-2D00-6AB748626DCA}" dt="2023-12-21T13:23:29.367" v="124"/>
          <ac:grpSpMkLst>
            <pc:docMk/>
            <pc:sldMk cId="2623137351" sldId="528"/>
            <ac:grpSpMk id="516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92FDC7E7-2D2B-7ABC-2D00-6AB748626DCA}" dt="2023-12-21T13:23:29.367" v="123"/>
          <ac:grpSpMkLst>
            <pc:docMk/>
            <pc:sldMk cId="2623137351" sldId="528"/>
            <ac:grpSpMk id="519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92FDC7E7-2D2B-7ABC-2D00-6AB748626DCA}" dt="2023-12-21T13:23:29.367" v="122"/>
          <ac:grpSpMkLst>
            <pc:docMk/>
            <pc:sldMk cId="2623137351" sldId="528"/>
            <ac:grpSpMk id="522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92FDC7E7-2D2B-7ABC-2D00-6AB748626DCA}" dt="2023-12-21T13:23:29.367" v="121"/>
          <ac:grpSpMkLst>
            <pc:docMk/>
            <pc:sldMk cId="2623137351" sldId="528"/>
            <ac:grpSpMk id="525" creationId="{00000000-0000-0000-0000-000000000000}"/>
          </ac:grpSpMkLst>
        </pc:grpChg>
        <pc:grpChg chg="del">
          <ac:chgData name="Verbeeck William" userId="S::william.verbeeck@vlaanderen.be::9b98557d-4638-497e-9b40-4f2c2b1c3415" providerId="AD" clId="Web-{92FDC7E7-2D2B-7ABC-2D00-6AB748626DCA}" dt="2023-12-21T13:23:29.367" v="120"/>
          <ac:grpSpMkLst>
            <pc:docMk/>
            <pc:sldMk cId="2623137351" sldId="528"/>
            <ac:grpSpMk id="528" creationId="{00000000-0000-0000-0000-000000000000}"/>
          </ac:grpSpMkLst>
        </pc:grpChg>
        <pc:picChg chg="add mod">
          <ac:chgData name="Verbeeck William" userId="S::william.verbeeck@vlaanderen.be::9b98557d-4638-497e-9b40-4f2c2b1c3415" providerId="AD" clId="Web-{92FDC7E7-2D2B-7ABC-2D00-6AB748626DCA}" dt="2023-12-21T13:23:51.164" v="141" actId="1076"/>
          <ac:picMkLst>
            <pc:docMk/>
            <pc:sldMk cId="2623137351" sldId="528"/>
            <ac:picMk id="2" creationId="{3B4658F2-4A85-1FD8-77F4-8558ECAA81B8}"/>
          </ac:picMkLst>
        </pc:picChg>
        <pc:cxnChg chg="del mod">
          <ac:chgData name="Verbeeck William" userId="S::william.verbeeck@vlaanderen.be::9b98557d-4638-497e-9b40-4f2c2b1c3415" providerId="AD" clId="Web-{92FDC7E7-2D2B-7ABC-2D00-6AB748626DCA}" dt="2023-12-21T13:23:29.382" v="133"/>
          <ac:cxnSpMkLst>
            <pc:docMk/>
            <pc:sldMk cId="2623137351" sldId="528"/>
            <ac:cxnSpMk id="491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67" v="128"/>
          <ac:cxnSpMkLst>
            <pc:docMk/>
            <pc:sldMk cId="2623137351" sldId="528"/>
            <ac:cxnSpMk id="505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67" v="125"/>
          <ac:cxnSpMkLst>
            <pc:docMk/>
            <pc:sldMk cId="2623137351" sldId="528"/>
            <ac:cxnSpMk id="512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67" v="119"/>
          <ac:cxnSpMkLst>
            <pc:docMk/>
            <pc:sldMk cId="2623137351" sldId="528"/>
            <ac:cxnSpMk id="531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67" v="118"/>
          <ac:cxnSpMkLst>
            <pc:docMk/>
            <pc:sldMk cId="2623137351" sldId="528"/>
            <ac:cxnSpMk id="532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67" v="117"/>
          <ac:cxnSpMkLst>
            <pc:docMk/>
            <pc:sldMk cId="2623137351" sldId="528"/>
            <ac:cxnSpMk id="533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67" v="116"/>
          <ac:cxnSpMkLst>
            <pc:docMk/>
            <pc:sldMk cId="2623137351" sldId="528"/>
            <ac:cxnSpMk id="534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42.914" v="138"/>
          <ac:cxnSpMkLst>
            <pc:docMk/>
            <pc:sldMk cId="2623137351" sldId="528"/>
            <ac:cxnSpMk id="536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67" v="114"/>
          <ac:cxnSpMkLst>
            <pc:docMk/>
            <pc:sldMk cId="2623137351" sldId="528"/>
            <ac:cxnSpMk id="537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67" v="113"/>
          <ac:cxnSpMkLst>
            <pc:docMk/>
            <pc:sldMk cId="2623137351" sldId="528"/>
            <ac:cxnSpMk id="538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67" v="112"/>
          <ac:cxnSpMkLst>
            <pc:docMk/>
            <pc:sldMk cId="2623137351" sldId="528"/>
            <ac:cxnSpMk id="539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51" v="109"/>
          <ac:cxnSpMkLst>
            <pc:docMk/>
            <pc:sldMk cId="2623137351" sldId="528"/>
            <ac:cxnSpMk id="542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51" v="108"/>
          <ac:cxnSpMkLst>
            <pc:docMk/>
            <pc:sldMk cId="2623137351" sldId="528"/>
            <ac:cxnSpMk id="543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51" v="106"/>
          <ac:cxnSpMkLst>
            <pc:docMk/>
            <pc:sldMk cId="2623137351" sldId="528"/>
            <ac:cxnSpMk id="545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51" v="105"/>
          <ac:cxnSpMkLst>
            <pc:docMk/>
            <pc:sldMk cId="2623137351" sldId="528"/>
            <ac:cxnSpMk id="546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51" v="104"/>
          <ac:cxnSpMkLst>
            <pc:docMk/>
            <pc:sldMk cId="2623137351" sldId="528"/>
            <ac:cxnSpMk id="547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51" v="103"/>
          <ac:cxnSpMkLst>
            <pc:docMk/>
            <pc:sldMk cId="2623137351" sldId="528"/>
            <ac:cxnSpMk id="548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51" v="102"/>
          <ac:cxnSpMkLst>
            <pc:docMk/>
            <pc:sldMk cId="2623137351" sldId="528"/>
            <ac:cxnSpMk id="549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51" v="101"/>
          <ac:cxnSpMkLst>
            <pc:docMk/>
            <pc:sldMk cId="2623137351" sldId="528"/>
            <ac:cxnSpMk id="550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51" v="100"/>
          <ac:cxnSpMkLst>
            <pc:docMk/>
            <pc:sldMk cId="2623137351" sldId="528"/>
            <ac:cxnSpMk id="551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51" v="99"/>
          <ac:cxnSpMkLst>
            <pc:docMk/>
            <pc:sldMk cId="2623137351" sldId="528"/>
            <ac:cxnSpMk id="552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29.351" v="98"/>
          <ac:cxnSpMkLst>
            <pc:docMk/>
            <pc:sldMk cId="2623137351" sldId="528"/>
            <ac:cxnSpMk id="553" creationId="{00000000-0000-0000-0000-000000000000}"/>
          </ac:cxnSpMkLst>
        </pc:cxnChg>
        <pc:cxnChg chg="del">
          <ac:chgData name="Verbeeck William" userId="S::william.verbeeck@vlaanderen.be::9b98557d-4638-497e-9b40-4f2c2b1c3415" providerId="AD" clId="Web-{92FDC7E7-2D2B-7ABC-2D00-6AB748626DCA}" dt="2023-12-21T13:23:29.351" v="97"/>
          <ac:cxnSpMkLst>
            <pc:docMk/>
            <pc:sldMk cId="2623137351" sldId="528"/>
            <ac:cxnSpMk id="554" creationId="{00000000-0000-0000-0000-000000000000}"/>
          </ac:cxnSpMkLst>
        </pc:cxnChg>
        <pc:cxnChg chg="del mod">
          <ac:chgData name="Verbeeck William" userId="S::william.verbeeck@vlaanderen.be::9b98557d-4638-497e-9b40-4f2c2b1c3415" providerId="AD" clId="Web-{92FDC7E7-2D2B-7ABC-2D00-6AB748626DCA}" dt="2023-12-21T13:23:41.945" v="137"/>
          <ac:cxnSpMkLst>
            <pc:docMk/>
            <pc:sldMk cId="2623137351" sldId="528"/>
            <ac:cxnSpMk id="555" creationId="{00000000-0000-0000-0000-000000000000}"/>
          </ac:cxnSpMkLst>
        </pc:cxnChg>
      </pc:sldChg>
    </pc:docChg>
  </pc:docChgLst>
  <pc:docChgLst>
    <pc:chgData name="Verbeeck William" userId="S::william.verbeeck@vlaanderen.be::9b98557d-4638-497e-9b40-4f2c2b1c3415" providerId="AD" clId="Web-{6C4426DF-96C6-82C3-0867-86530873CC63}"/>
    <pc:docChg chg="addSld delSld modSld">
      <pc:chgData name="Verbeeck William" userId="S::william.verbeeck@vlaanderen.be::9b98557d-4638-497e-9b40-4f2c2b1c3415" providerId="AD" clId="Web-{6C4426DF-96C6-82C3-0867-86530873CC63}" dt="2023-11-16T16:33:10.587" v="388"/>
      <pc:docMkLst>
        <pc:docMk/>
      </pc:docMkLst>
      <pc:sldChg chg="modSp">
        <pc:chgData name="Verbeeck William" userId="S::william.verbeeck@vlaanderen.be::9b98557d-4638-497e-9b40-4f2c2b1c3415" providerId="AD" clId="Web-{6C4426DF-96C6-82C3-0867-86530873CC63}" dt="2023-11-16T15:18:51.548" v="37" actId="20577"/>
        <pc:sldMkLst>
          <pc:docMk/>
          <pc:sldMk cId="0" sldId="259"/>
        </pc:sldMkLst>
        <pc:spChg chg="mod">
          <ac:chgData name="Verbeeck William" userId="S::william.verbeeck@vlaanderen.be::9b98557d-4638-497e-9b40-4f2c2b1c3415" providerId="AD" clId="Web-{6C4426DF-96C6-82C3-0867-86530873CC63}" dt="2023-11-16T15:18:15.687" v="14" actId="20577"/>
          <ac:spMkLst>
            <pc:docMk/>
            <pc:sldMk cId="0" sldId="259"/>
            <ac:spMk id="38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4426DF-96C6-82C3-0867-86530873CC63}" dt="2023-11-16T15:18:51.548" v="37" actId="20577"/>
          <ac:spMkLst>
            <pc:docMk/>
            <pc:sldMk cId="0" sldId="259"/>
            <ac:spMk id="398" creationId="{00000000-0000-0000-0000-000000000000}"/>
          </ac:spMkLst>
        </pc:spChg>
      </pc:sldChg>
      <pc:sldChg chg="addSp delSp modSp mod modShow">
        <pc:chgData name="Verbeeck William" userId="S::william.verbeeck@vlaanderen.be::9b98557d-4638-497e-9b40-4f2c2b1c3415" providerId="AD" clId="Web-{6C4426DF-96C6-82C3-0867-86530873CC63}" dt="2023-11-16T16:11:37.197" v="357"/>
        <pc:sldMkLst>
          <pc:docMk/>
          <pc:sldMk cId="0" sldId="260"/>
        </pc:sldMkLst>
        <pc:graphicFrameChg chg="add del mod">
          <ac:chgData name="Verbeeck William" userId="S::william.verbeeck@vlaanderen.be::9b98557d-4638-497e-9b40-4f2c2b1c3415" providerId="AD" clId="Web-{6C4426DF-96C6-82C3-0867-86530873CC63}" dt="2023-11-16T15:22:04.228" v="47"/>
          <ac:graphicFrameMkLst>
            <pc:docMk/>
            <pc:sldMk cId="0" sldId="260"/>
            <ac:graphicFrameMk id="3" creationId="{45E277CE-0913-C7FD-F791-2C2D4F06985D}"/>
          </ac:graphicFrameMkLst>
        </pc:graphicFrameChg>
        <pc:graphicFrameChg chg="mod modGraphic">
          <ac:chgData name="Verbeeck William" userId="S::william.verbeeck@vlaanderen.be::9b98557d-4638-497e-9b40-4f2c2b1c3415" providerId="AD" clId="Web-{6C4426DF-96C6-82C3-0867-86530873CC63}" dt="2023-11-16T16:03:00.944" v="304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del">
        <pc:chgData name="Verbeeck William" userId="S::william.verbeeck@vlaanderen.be::9b98557d-4638-497e-9b40-4f2c2b1c3415" providerId="AD" clId="Web-{6C4426DF-96C6-82C3-0867-86530873CC63}" dt="2023-11-16T16:04:08.930" v="335"/>
        <pc:sldMkLst>
          <pc:docMk/>
          <pc:sldMk cId="0" sldId="262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915" v="329"/>
        <pc:sldMkLst>
          <pc:docMk/>
          <pc:sldMk cId="0" sldId="267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915" v="328"/>
        <pc:sldMkLst>
          <pc:docMk/>
          <pc:sldMk cId="0" sldId="268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915" v="327"/>
        <pc:sldMkLst>
          <pc:docMk/>
          <pc:sldMk cId="0" sldId="269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915" v="326"/>
        <pc:sldMkLst>
          <pc:docMk/>
          <pc:sldMk cId="0" sldId="270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99" v="325"/>
        <pc:sldMkLst>
          <pc:docMk/>
          <pc:sldMk cId="0" sldId="271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99" v="324"/>
        <pc:sldMkLst>
          <pc:docMk/>
          <pc:sldMk cId="0" sldId="272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99" v="323"/>
        <pc:sldMkLst>
          <pc:docMk/>
          <pc:sldMk cId="0" sldId="273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99" v="322"/>
        <pc:sldMkLst>
          <pc:docMk/>
          <pc:sldMk cId="0" sldId="276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99" v="321"/>
        <pc:sldMkLst>
          <pc:docMk/>
          <pc:sldMk cId="0" sldId="277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99" v="320"/>
        <pc:sldMkLst>
          <pc:docMk/>
          <pc:sldMk cId="0" sldId="278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84" v="319"/>
        <pc:sldMkLst>
          <pc:docMk/>
          <pc:sldMk cId="0" sldId="279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84" v="318"/>
        <pc:sldMkLst>
          <pc:docMk/>
          <pc:sldMk cId="0" sldId="280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84" v="317"/>
        <pc:sldMkLst>
          <pc:docMk/>
          <pc:sldMk cId="0" sldId="281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84" v="316"/>
        <pc:sldMkLst>
          <pc:docMk/>
          <pc:sldMk cId="0" sldId="282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84" v="315"/>
        <pc:sldMkLst>
          <pc:docMk/>
          <pc:sldMk cId="0" sldId="283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84" v="314"/>
        <pc:sldMkLst>
          <pc:docMk/>
          <pc:sldMk cId="0" sldId="284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68" v="313"/>
        <pc:sldMkLst>
          <pc:docMk/>
          <pc:sldMk cId="0" sldId="285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68" v="312"/>
        <pc:sldMkLst>
          <pc:docMk/>
          <pc:sldMk cId="0" sldId="286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68" v="311"/>
        <pc:sldMkLst>
          <pc:docMk/>
          <pc:sldMk cId="0" sldId="287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68" v="310"/>
        <pc:sldMkLst>
          <pc:docMk/>
          <pc:sldMk cId="0" sldId="289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68" v="309"/>
        <pc:sldMkLst>
          <pc:docMk/>
          <pc:sldMk cId="0" sldId="290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68" v="308"/>
        <pc:sldMkLst>
          <pc:docMk/>
          <pc:sldMk cId="0" sldId="291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52" v="307"/>
        <pc:sldMkLst>
          <pc:docMk/>
          <pc:sldMk cId="0" sldId="292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52" v="306"/>
        <pc:sldMkLst>
          <pc:docMk/>
          <pc:sldMk cId="0" sldId="293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852" v="305"/>
        <pc:sldMkLst>
          <pc:docMk/>
          <pc:sldMk cId="0" sldId="294"/>
        </pc:sldMkLst>
      </pc:sldChg>
      <pc:sldChg chg="mod modShow">
        <pc:chgData name="Verbeeck William" userId="S::william.verbeeck@vlaanderen.be::9b98557d-4638-497e-9b40-4f2c2b1c3415" providerId="AD" clId="Web-{6C4426DF-96C6-82C3-0867-86530873CC63}" dt="2023-11-16T16:04:47.619" v="338"/>
        <pc:sldMkLst>
          <pc:docMk/>
          <pc:sldMk cId="0" sldId="312"/>
        </pc:sldMkLst>
      </pc:sldChg>
      <pc:sldChg chg="modSp">
        <pc:chgData name="Verbeeck William" userId="S::william.verbeeck@vlaanderen.be::9b98557d-4638-497e-9b40-4f2c2b1c3415" providerId="AD" clId="Web-{6C4426DF-96C6-82C3-0867-86530873CC63}" dt="2023-11-16T16:05:09.245" v="345" actId="20577"/>
        <pc:sldMkLst>
          <pc:docMk/>
          <pc:sldMk cId="0" sldId="327"/>
        </pc:sldMkLst>
        <pc:spChg chg="mod">
          <ac:chgData name="Verbeeck William" userId="S::william.verbeeck@vlaanderen.be::9b98557d-4638-497e-9b40-4f2c2b1c3415" providerId="AD" clId="Web-{6C4426DF-96C6-82C3-0867-86530873CC63}" dt="2023-11-16T16:05:09.245" v="345" actId="20577"/>
          <ac:spMkLst>
            <pc:docMk/>
            <pc:sldMk cId="0" sldId="327"/>
            <ac:spMk id="3616" creationId="{00000000-0000-0000-0000-000000000000}"/>
          </ac:spMkLst>
        </pc:spChg>
      </pc:sldChg>
      <pc:sldChg chg="modSp">
        <pc:chgData name="Verbeeck William" userId="S::william.verbeeck@vlaanderen.be::9b98557d-4638-497e-9b40-4f2c2b1c3415" providerId="AD" clId="Web-{6C4426DF-96C6-82C3-0867-86530873CC63}" dt="2023-11-16T16:11:01.852" v="356" actId="1076"/>
        <pc:sldMkLst>
          <pc:docMk/>
          <pc:sldMk cId="0" sldId="332"/>
        </pc:sldMkLst>
        <pc:spChg chg="mod">
          <ac:chgData name="Verbeeck William" userId="S::william.verbeeck@vlaanderen.be::9b98557d-4638-497e-9b40-4f2c2b1c3415" providerId="AD" clId="Web-{6C4426DF-96C6-82C3-0867-86530873CC63}" dt="2023-11-16T14:31:12.355" v="1" actId="20577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4426DF-96C6-82C3-0867-86530873CC63}" dt="2023-11-16T14:31:27.871" v="4" actId="20577"/>
          <ac:spMkLst>
            <pc:docMk/>
            <pc:sldMk cId="0" sldId="332"/>
            <ac:spMk id="177" creationId="{00000000-0000-0000-0000-000000000000}"/>
          </ac:spMkLst>
        </pc:spChg>
        <pc:picChg chg="mod">
          <ac:chgData name="Verbeeck William" userId="S::william.verbeeck@vlaanderen.be::9b98557d-4638-497e-9b40-4f2c2b1c3415" providerId="AD" clId="Web-{6C4426DF-96C6-82C3-0867-86530873CC63}" dt="2023-11-16T16:11:01.852" v="356" actId="1076"/>
          <ac:picMkLst>
            <pc:docMk/>
            <pc:sldMk cId="0" sldId="332"/>
            <ac:picMk id="172" creationId="{00000000-0000-0000-0000-000000000000}"/>
          </ac:picMkLst>
        </pc:picChg>
      </pc:sldChg>
      <pc:sldChg chg="del">
        <pc:chgData name="Verbeeck William" userId="S::william.verbeeck@vlaanderen.be::9b98557d-4638-497e-9b40-4f2c2b1c3415" providerId="AD" clId="Web-{6C4426DF-96C6-82C3-0867-86530873CC63}" dt="2023-11-16T16:04:08.930" v="333"/>
        <pc:sldMkLst>
          <pc:docMk/>
          <pc:sldMk cId="1901259111" sldId="345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915" v="330"/>
        <pc:sldMkLst>
          <pc:docMk/>
          <pc:sldMk cId="1989120214" sldId="346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915" v="331"/>
        <pc:sldMkLst>
          <pc:docMk/>
          <pc:sldMk cId="878750053" sldId="354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915" v="332"/>
        <pc:sldMkLst>
          <pc:docMk/>
          <pc:sldMk cId="3170332819" sldId="355"/>
        </pc:sldMkLst>
      </pc:sldChg>
      <pc:sldChg chg="del">
        <pc:chgData name="Verbeeck William" userId="S::william.verbeeck@vlaanderen.be::9b98557d-4638-497e-9b40-4f2c2b1c3415" providerId="AD" clId="Web-{6C4426DF-96C6-82C3-0867-86530873CC63}" dt="2023-11-16T16:04:08.930" v="334"/>
        <pc:sldMkLst>
          <pc:docMk/>
          <pc:sldMk cId="2185394045" sldId="356"/>
        </pc:sldMkLst>
      </pc:sldChg>
      <pc:sldChg chg="modSp">
        <pc:chgData name="Verbeeck William" userId="S::william.verbeeck@vlaanderen.be::9b98557d-4638-497e-9b40-4f2c2b1c3415" providerId="AD" clId="Web-{6C4426DF-96C6-82C3-0867-86530873CC63}" dt="2023-11-16T16:07:14.547" v="354" actId="1076"/>
        <pc:sldMkLst>
          <pc:docMk/>
          <pc:sldMk cId="0" sldId="357"/>
        </pc:sldMkLst>
        <pc:spChg chg="mod">
          <ac:chgData name="Verbeeck William" userId="S::william.verbeeck@vlaanderen.be::9b98557d-4638-497e-9b40-4f2c2b1c3415" providerId="AD" clId="Web-{6C4426DF-96C6-82C3-0867-86530873CC63}" dt="2023-11-16T16:07:07.468" v="352" actId="1076"/>
          <ac:spMkLst>
            <pc:docMk/>
            <pc:sldMk cId="0" sldId="357"/>
            <ac:spMk id="769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4426DF-96C6-82C3-0867-86530873CC63}" dt="2023-11-16T16:07:14.547" v="354" actId="1076"/>
          <ac:spMkLst>
            <pc:docMk/>
            <pc:sldMk cId="0" sldId="357"/>
            <ac:spMk id="770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4426DF-96C6-82C3-0867-86530873CC63}" dt="2023-11-16T16:07:00.515" v="350" actId="20577"/>
          <ac:spMkLst>
            <pc:docMk/>
            <pc:sldMk cId="0" sldId="357"/>
            <ac:spMk id="771" creationId="{00000000-0000-0000-0000-000000000000}"/>
          </ac:spMkLst>
        </pc:spChg>
      </pc:sldChg>
      <pc:sldChg chg="mod modShow">
        <pc:chgData name="Verbeeck William" userId="S::william.verbeeck@vlaanderen.be::9b98557d-4638-497e-9b40-4f2c2b1c3415" providerId="AD" clId="Web-{6C4426DF-96C6-82C3-0867-86530873CC63}" dt="2023-11-16T16:04:47.588" v="337"/>
        <pc:sldMkLst>
          <pc:docMk/>
          <pc:sldMk cId="2062473120" sldId="370"/>
        </pc:sldMkLst>
      </pc:sldChg>
      <pc:sldChg chg="modSp add del">
        <pc:chgData name="Verbeeck William" userId="S::william.verbeeck@vlaanderen.be::9b98557d-4638-497e-9b40-4f2c2b1c3415" providerId="AD" clId="Web-{6C4426DF-96C6-82C3-0867-86530873CC63}" dt="2023-11-16T16:01:15.393" v="291"/>
        <pc:sldMkLst>
          <pc:docMk/>
          <pc:sldMk cId="4235251621" sldId="384"/>
        </pc:sldMkLst>
        <pc:spChg chg="mod">
          <ac:chgData name="Verbeeck William" userId="S::william.verbeeck@vlaanderen.be::9b98557d-4638-497e-9b40-4f2c2b1c3415" providerId="AD" clId="Web-{6C4426DF-96C6-82C3-0867-86530873CC63}" dt="2023-11-16T15:59:42.890" v="290" actId="20577"/>
          <ac:spMkLst>
            <pc:docMk/>
            <pc:sldMk cId="4235251621" sldId="384"/>
            <ac:spMk id="433" creationId="{00000000-0000-0000-0000-000000000000}"/>
          </ac:spMkLst>
        </pc:spChg>
      </pc:sldChg>
      <pc:sldChg chg="addSp delSp modSp add">
        <pc:chgData name="Verbeeck William" userId="S::william.verbeeck@vlaanderen.be::9b98557d-4638-497e-9b40-4f2c2b1c3415" providerId="AD" clId="Web-{6C4426DF-96C6-82C3-0867-86530873CC63}" dt="2023-11-16T16:33:10.587" v="388"/>
        <pc:sldMkLst>
          <pc:docMk/>
          <pc:sldMk cId="1147673677" sldId="385"/>
        </pc:sldMkLst>
        <pc:spChg chg="mod">
          <ac:chgData name="Verbeeck William" userId="S::william.verbeeck@vlaanderen.be::9b98557d-4638-497e-9b40-4f2c2b1c3415" providerId="AD" clId="Web-{6C4426DF-96C6-82C3-0867-86530873CC63}" dt="2023-11-16T16:33:01.993" v="381" actId="1076"/>
          <ac:spMkLst>
            <pc:docMk/>
            <pc:sldMk cId="1147673677" sldId="385"/>
            <ac:spMk id="41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4426DF-96C6-82C3-0867-86530873CC63}" dt="2023-11-16T16:33:02.010" v="382" actId="1076"/>
          <ac:spMkLst>
            <pc:docMk/>
            <pc:sldMk cId="1147673677" sldId="385"/>
            <ac:spMk id="420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4426DF-96C6-82C3-0867-86530873CC63}" dt="2023-11-16T16:33:02.024" v="383" actId="1076"/>
          <ac:spMkLst>
            <pc:docMk/>
            <pc:sldMk cId="1147673677" sldId="385"/>
            <ac:spMk id="421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4426DF-96C6-82C3-0867-86530873CC63}" dt="2023-11-16T16:33:02.024" v="384" actId="1076"/>
          <ac:spMkLst>
            <pc:docMk/>
            <pc:sldMk cId="1147673677" sldId="385"/>
            <ac:spMk id="422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4426DF-96C6-82C3-0867-86530873CC63}" dt="2023-11-16T16:33:02.040" v="385" actId="1076"/>
          <ac:spMkLst>
            <pc:docMk/>
            <pc:sldMk cId="1147673677" sldId="385"/>
            <ac:spMk id="423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6C4426DF-96C6-82C3-0867-86530873CC63}" dt="2023-11-16T16:33:02.040" v="386" actId="1076"/>
          <ac:spMkLst>
            <pc:docMk/>
            <pc:sldMk cId="1147673677" sldId="385"/>
            <ac:spMk id="424" creationId="{00000000-0000-0000-0000-000000000000}"/>
          </ac:spMkLst>
        </pc:spChg>
        <pc:picChg chg="add mod">
          <ac:chgData name="Verbeeck William" userId="S::william.verbeeck@vlaanderen.be::9b98557d-4638-497e-9b40-4f2c2b1c3415" providerId="AD" clId="Web-{6C4426DF-96C6-82C3-0867-86530873CC63}" dt="2023-11-16T16:32:39.352" v="368" actId="1076"/>
          <ac:picMkLst>
            <pc:docMk/>
            <pc:sldMk cId="1147673677" sldId="385"/>
            <ac:picMk id="2" creationId="{446DC215-6112-6214-CC91-7909B93F9D54}"/>
          </ac:picMkLst>
        </pc:picChg>
        <pc:picChg chg="del">
          <ac:chgData name="Verbeeck William" userId="S::william.verbeeck@vlaanderen.be::9b98557d-4638-497e-9b40-4f2c2b1c3415" providerId="AD" clId="Web-{6C4426DF-96C6-82C3-0867-86530873CC63}" dt="2023-11-16T16:19:18.698" v="360"/>
          <ac:picMkLst>
            <pc:docMk/>
            <pc:sldMk cId="1147673677" sldId="385"/>
            <ac:picMk id="417" creationId="{00000000-0000-0000-0000-000000000000}"/>
          </ac:picMkLst>
        </pc:picChg>
        <pc:picChg chg="add del mod">
          <ac:chgData name="Verbeeck William" userId="S::william.verbeeck@vlaanderen.be::9b98557d-4638-497e-9b40-4f2c2b1c3415" providerId="AD" clId="Web-{6C4426DF-96C6-82C3-0867-86530873CC63}" dt="2023-11-16T16:33:10.587" v="388"/>
          <ac:picMkLst>
            <pc:docMk/>
            <pc:sldMk cId="1147673677" sldId="385"/>
            <ac:picMk id="425" creationId="{00000000-0000-0000-0000-000000000000}"/>
          </ac:picMkLst>
        </pc:picChg>
      </pc:sldChg>
      <pc:sldChg chg="modSp add">
        <pc:chgData name="Verbeeck William" userId="S::william.verbeeck@vlaanderen.be::9b98557d-4638-497e-9b40-4f2c2b1c3415" providerId="AD" clId="Web-{6C4426DF-96C6-82C3-0867-86530873CC63}" dt="2023-11-16T15:54:35.722" v="193" actId="20577"/>
        <pc:sldMkLst>
          <pc:docMk/>
          <pc:sldMk cId="3453439364" sldId="386"/>
        </pc:sldMkLst>
        <pc:spChg chg="mod">
          <ac:chgData name="Verbeeck William" userId="S::william.verbeeck@vlaanderen.be::9b98557d-4638-497e-9b40-4f2c2b1c3415" providerId="AD" clId="Web-{6C4426DF-96C6-82C3-0867-86530873CC63}" dt="2023-11-16T15:54:35.722" v="193" actId="20577"/>
          <ac:spMkLst>
            <pc:docMk/>
            <pc:sldMk cId="3453439364" sldId="386"/>
            <ac:spMk id="411" creationId="{00000000-0000-0000-0000-000000000000}"/>
          </ac:spMkLst>
        </pc:spChg>
      </pc:sldChg>
      <pc:sldChg chg="add del">
        <pc:chgData name="Verbeeck William" userId="S::william.verbeeck@vlaanderen.be::9b98557d-4638-497e-9b40-4f2c2b1c3415" providerId="AD" clId="Web-{6C4426DF-96C6-82C3-0867-86530873CC63}" dt="2023-11-16T15:58:34.497" v="273"/>
        <pc:sldMkLst>
          <pc:docMk/>
          <pc:sldMk cId="666820570" sldId="387"/>
        </pc:sldMkLst>
      </pc:sldChg>
      <pc:sldChg chg="add del">
        <pc:chgData name="Verbeeck William" userId="S::william.verbeeck@vlaanderen.be::9b98557d-4638-497e-9b40-4f2c2b1c3415" providerId="AD" clId="Web-{6C4426DF-96C6-82C3-0867-86530873CC63}" dt="2023-11-16T15:58:34.512" v="274"/>
        <pc:sldMkLst>
          <pc:docMk/>
          <pc:sldMk cId="2798193656" sldId="388"/>
        </pc:sldMkLst>
      </pc:sldChg>
      <pc:sldChg chg="add del">
        <pc:chgData name="Verbeeck William" userId="S::william.verbeeck@vlaanderen.be::9b98557d-4638-497e-9b40-4f2c2b1c3415" providerId="AD" clId="Web-{6C4426DF-96C6-82C3-0867-86530873CC63}" dt="2023-11-16T15:58:34.512" v="275"/>
        <pc:sldMkLst>
          <pc:docMk/>
          <pc:sldMk cId="4164208311" sldId="389"/>
        </pc:sldMkLst>
      </pc:sldChg>
      <pc:sldChg chg="add del">
        <pc:chgData name="Verbeeck William" userId="S::william.verbeeck@vlaanderen.be::9b98557d-4638-497e-9b40-4f2c2b1c3415" providerId="AD" clId="Web-{6C4426DF-96C6-82C3-0867-86530873CC63}" dt="2023-11-16T15:58:34.512" v="276"/>
        <pc:sldMkLst>
          <pc:docMk/>
          <pc:sldMk cId="1066918737" sldId="390"/>
        </pc:sldMkLst>
      </pc:sldChg>
      <pc:sldChg chg="add del">
        <pc:chgData name="Verbeeck William" userId="S::william.verbeeck@vlaanderen.be::9b98557d-4638-497e-9b40-4f2c2b1c3415" providerId="AD" clId="Web-{6C4426DF-96C6-82C3-0867-86530873CC63}" dt="2023-11-16T15:58:34.512" v="277"/>
        <pc:sldMkLst>
          <pc:docMk/>
          <pc:sldMk cId="2846838578" sldId="391"/>
        </pc:sldMkLst>
      </pc:sldChg>
      <pc:sldChg chg="add">
        <pc:chgData name="Verbeeck William" userId="S::william.verbeeck@vlaanderen.be::9b98557d-4638-497e-9b40-4f2c2b1c3415" providerId="AD" clId="Web-{6C4426DF-96C6-82C3-0867-86530873CC63}" dt="2023-11-16T15:56:02.038" v="199"/>
        <pc:sldMkLst>
          <pc:docMk/>
          <pc:sldMk cId="1720839884" sldId="392"/>
        </pc:sldMkLst>
      </pc:sldChg>
      <pc:sldChg chg="add">
        <pc:chgData name="Verbeeck William" userId="S::william.verbeeck@vlaanderen.be::9b98557d-4638-497e-9b40-4f2c2b1c3415" providerId="AD" clId="Web-{6C4426DF-96C6-82C3-0867-86530873CC63}" dt="2023-11-16T15:56:02.100" v="200"/>
        <pc:sldMkLst>
          <pc:docMk/>
          <pc:sldMk cId="416833982" sldId="393"/>
        </pc:sldMkLst>
      </pc:sldChg>
      <pc:sldChg chg="add">
        <pc:chgData name="Verbeeck William" userId="S::william.verbeeck@vlaanderen.be::9b98557d-4638-497e-9b40-4f2c2b1c3415" providerId="AD" clId="Web-{6C4426DF-96C6-82C3-0867-86530873CC63}" dt="2023-11-16T15:58:49.685" v="278"/>
        <pc:sldMkLst>
          <pc:docMk/>
          <pc:sldMk cId="1434472204" sldId="394"/>
        </pc:sldMkLst>
      </pc:sldChg>
      <pc:sldChg chg="add">
        <pc:chgData name="Verbeeck William" userId="S::william.verbeeck@vlaanderen.be::9b98557d-4638-497e-9b40-4f2c2b1c3415" providerId="AD" clId="Web-{6C4426DF-96C6-82C3-0867-86530873CC63}" dt="2023-11-16T15:58:49.810" v="279"/>
        <pc:sldMkLst>
          <pc:docMk/>
          <pc:sldMk cId="2229956629" sldId="395"/>
        </pc:sldMkLst>
      </pc:sldChg>
      <pc:sldChg chg="add">
        <pc:chgData name="Verbeeck William" userId="S::william.verbeeck@vlaanderen.be::9b98557d-4638-497e-9b40-4f2c2b1c3415" providerId="AD" clId="Web-{6C4426DF-96C6-82C3-0867-86530873CC63}" dt="2023-11-16T15:58:49.903" v="280"/>
        <pc:sldMkLst>
          <pc:docMk/>
          <pc:sldMk cId="545748074" sldId="396"/>
        </pc:sldMkLst>
      </pc:sldChg>
      <pc:sldChg chg="add">
        <pc:chgData name="Verbeeck William" userId="S::william.verbeeck@vlaanderen.be::9b98557d-4638-497e-9b40-4f2c2b1c3415" providerId="AD" clId="Web-{6C4426DF-96C6-82C3-0867-86530873CC63}" dt="2023-11-16T15:58:50.044" v="281"/>
        <pc:sldMkLst>
          <pc:docMk/>
          <pc:sldMk cId="662078364" sldId="397"/>
        </pc:sldMkLst>
      </pc:sldChg>
      <pc:sldChg chg="add">
        <pc:chgData name="Verbeeck William" userId="S::william.verbeeck@vlaanderen.be::9b98557d-4638-497e-9b40-4f2c2b1c3415" providerId="AD" clId="Web-{6C4426DF-96C6-82C3-0867-86530873CC63}" dt="2023-11-16T15:58:50.122" v="282"/>
        <pc:sldMkLst>
          <pc:docMk/>
          <pc:sldMk cId="737273962" sldId="398"/>
        </pc:sldMkLst>
      </pc:sldChg>
      <pc:sldChg chg="add">
        <pc:chgData name="Verbeeck William" userId="S::william.verbeeck@vlaanderen.be::9b98557d-4638-497e-9b40-4f2c2b1c3415" providerId="AD" clId="Web-{6C4426DF-96C6-82C3-0867-86530873CC63}" dt="2023-11-16T15:58:50.185" v="283"/>
        <pc:sldMkLst>
          <pc:docMk/>
          <pc:sldMk cId="595590379" sldId="399"/>
        </pc:sldMkLst>
      </pc:sldChg>
      <pc:sldChg chg="add del">
        <pc:chgData name="Verbeeck William" userId="S::william.verbeeck@vlaanderen.be::9b98557d-4638-497e-9b40-4f2c2b1c3415" providerId="AD" clId="Web-{6C4426DF-96C6-82C3-0867-86530873CC63}" dt="2023-11-16T16:19:22.917" v="362"/>
        <pc:sldMkLst>
          <pc:docMk/>
          <pc:sldMk cId="2838607585" sldId="400"/>
        </pc:sldMkLst>
      </pc:sldChg>
    </pc:docChg>
  </pc:docChgLst>
  <pc:docChgLst>
    <pc:chgData name="Van de Vyvere Brecht" userId="S::brecht.vandevyvere@vlaanderen.be::c748c14e-f036-40e8-878f-c3efabff3178" providerId="AD" clId="Web-{F3C68036-F4FE-390C-FBF5-5FDD91EF1F23}"/>
    <pc:docChg chg="modSld">
      <pc:chgData name="Van de Vyvere Brecht" userId="S::brecht.vandevyvere@vlaanderen.be::c748c14e-f036-40e8-878f-c3efabff3178" providerId="AD" clId="Web-{F3C68036-F4FE-390C-FBF5-5FDD91EF1F23}" dt="2023-11-28T12:00:23.658" v="2" actId="20577"/>
      <pc:docMkLst>
        <pc:docMk/>
      </pc:docMkLst>
      <pc:sldChg chg="modSp">
        <pc:chgData name="Van de Vyvere Brecht" userId="S::brecht.vandevyvere@vlaanderen.be::c748c14e-f036-40e8-878f-c3efabff3178" providerId="AD" clId="Web-{F3C68036-F4FE-390C-FBF5-5FDD91EF1F23}" dt="2023-11-28T12:00:23.658" v="2" actId="20577"/>
        <pc:sldMkLst>
          <pc:docMk/>
          <pc:sldMk cId="3184907527" sldId="416"/>
        </pc:sldMkLst>
        <pc:spChg chg="mod">
          <ac:chgData name="Van de Vyvere Brecht" userId="S::brecht.vandevyvere@vlaanderen.be::c748c14e-f036-40e8-878f-c3efabff3178" providerId="AD" clId="Web-{F3C68036-F4FE-390C-FBF5-5FDD91EF1F23}" dt="2023-11-28T12:00:23.658" v="2" actId="20577"/>
          <ac:spMkLst>
            <pc:docMk/>
            <pc:sldMk cId="3184907527" sldId="416"/>
            <ac:spMk id="3" creationId="{30E738E4-57C8-D0E2-D2F4-1F5534EFA6C1}"/>
          </ac:spMkLst>
        </pc:spChg>
      </pc:sldChg>
      <pc:sldChg chg="modSp">
        <pc:chgData name="Van de Vyvere Brecht" userId="S::brecht.vandevyvere@vlaanderen.be::c748c14e-f036-40e8-878f-c3efabff3178" providerId="AD" clId="Web-{F3C68036-F4FE-390C-FBF5-5FDD91EF1F23}" dt="2023-11-28T11:59:48.735" v="1" actId="20577"/>
        <pc:sldMkLst>
          <pc:docMk/>
          <pc:sldMk cId="2827884261" sldId="432"/>
        </pc:sldMkLst>
        <pc:spChg chg="mod">
          <ac:chgData name="Van de Vyvere Brecht" userId="S::brecht.vandevyvere@vlaanderen.be::c748c14e-f036-40e8-878f-c3efabff3178" providerId="AD" clId="Web-{F3C68036-F4FE-390C-FBF5-5FDD91EF1F23}" dt="2023-11-28T11:59:48.735" v="1" actId="20577"/>
          <ac:spMkLst>
            <pc:docMk/>
            <pc:sldMk cId="2827884261" sldId="432"/>
            <ac:spMk id="797" creationId="{00000000-0000-0000-0000-000000000000}"/>
          </ac:spMkLst>
        </pc:spChg>
      </pc:sldChg>
    </pc:docChg>
  </pc:docChgLst>
  <pc:docChgLst>
    <pc:chgData name="Van de Vyvere Brecht" userId="S::brecht.vandevyvere@vlaanderen.be::c748c14e-f036-40e8-878f-c3efabff3178" providerId="AD" clId="Web-{30A88F9E-F3BF-3DC1-D302-97B7069E813F}"/>
    <pc:docChg chg="modSld">
      <pc:chgData name="Van de Vyvere Brecht" userId="S::brecht.vandevyvere@vlaanderen.be::c748c14e-f036-40e8-878f-c3efabff3178" providerId="AD" clId="Web-{30A88F9E-F3BF-3DC1-D302-97B7069E813F}" dt="2024-01-30T12:00:58.938" v="77" actId="20577"/>
      <pc:docMkLst>
        <pc:docMk/>
      </pc:docMkLst>
      <pc:sldChg chg="modSp">
        <pc:chgData name="Van de Vyvere Brecht" userId="S::brecht.vandevyvere@vlaanderen.be::c748c14e-f036-40e8-878f-c3efabff3178" providerId="AD" clId="Web-{30A88F9E-F3BF-3DC1-D302-97B7069E813F}" dt="2024-01-30T11:59:10.715" v="59" actId="14100"/>
        <pc:sldMkLst>
          <pc:docMk/>
          <pc:sldMk cId="3137920267" sldId="577"/>
        </pc:sldMkLst>
        <pc:spChg chg="mod">
          <ac:chgData name="Van de Vyvere Brecht" userId="S::brecht.vandevyvere@vlaanderen.be::c748c14e-f036-40e8-878f-c3efabff3178" providerId="AD" clId="Web-{30A88F9E-F3BF-3DC1-D302-97B7069E813F}" dt="2024-01-30T11:59:06.122" v="58" actId="20577"/>
          <ac:spMkLst>
            <pc:docMk/>
            <pc:sldMk cId="3137920267" sldId="577"/>
            <ac:spMk id="2" creationId="{70540F98-F387-5C87-F5A9-FC354D9B5D4C}"/>
          </ac:spMkLst>
        </pc:spChg>
        <pc:picChg chg="mod">
          <ac:chgData name="Van de Vyvere Brecht" userId="S::brecht.vandevyvere@vlaanderen.be::c748c14e-f036-40e8-878f-c3efabff3178" providerId="AD" clId="Web-{30A88F9E-F3BF-3DC1-D302-97B7069E813F}" dt="2024-01-30T11:59:10.715" v="59" actId="14100"/>
          <ac:picMkLst>
            <pc:docMk/>
            <pc:sldMk cId="3137920267" sldId="577"/>
            <ac:picMk id="8" creationId="{EAA0D0A0-C3C5-CB95-DB56-BA66F87E5908}"/>
          </ac:picMkLst>
        </pc:picChg>
      </pc:sldChg>
      <pc:sldChg chg="modSp">
        <pc:chgData name="Van de Vyvere Brecht" userId="S::brecht.vandevyvere@vlaanderen.be::c748c14e-f036-40e8-878f-c3efabff3178" providerId="AD" clId="Web-{30A88F9E-F3BF-3DC1-D302-97B7069E813F}" dt="2024-01-30T12:00:58.938" v="77" actId="20577"/>
        <pc:sldMkLst>
          <pc:docMk/>
          <pc:sldMk cId="1984196019" sldId="580"/>
        </pc:sldMkLst>
        <pc:spChg chg="mod">
          <ac:chgData name="Van de Vyvere Brecht" userId="S::brecht.vandevyvere@vlaanderen.be::c748c14e-f036-40e8-878f-c3efabff3178" providerId="AD" clId="Web-{30A88F9E-F3BF-3DC1-D302-97B7069E813F}" dt="2024-01-30T12:00:58.938" v="77" actId="20577"/>
          <ac:spMkLst>
            <pc:docMk/>
            <pc:sldMk cId="1984196019" sldId="580"/>
            <ac:spMk id="5" creationId="{EBD9F4DB-203B-B8D1-D51E-EDD148F15E09}"/>
          </ac:spMkLst>
        </pc:spChg>
      </pc:sldChg>
      <pc:sldChg chg="addSp delSp modSp">
        <pc:chgData name="Van de Vyvere Brecht" userId="S::brecht.vandevyvere@vlaanderen.be::c748c14e-f036-40e8-878f-c3efabff3178" providerId="AD" clId="Web-{30A88F9E-F3BF-3DC1-D302-97B7069E813F}" dt="2024-01-30T12:00:38.109" v="72" actId="20577"/>
        <pc:sldMkLst>
          <pc:docMk/>
          <pc:sldMk cId="2320456108" sldId="581"/>
        </pc:sldMkLst>
        <pc:spChg chg="mod">
          <ac:chgData name="Van de Vyvere Brecht" userId="S::brecht.vandevyvere@vlaanderen.be::c748c14e-f036-40e8-878f-c3efabff3178" providerId="AD" clId="Web-{30A88F9E-F3BF-3DC1-D302-97B7069E813F}" dt="2024-01-30T12:00:38.109" v="72" actId="20577"/>
          <ac:spMkLst>
            <pc:docMk/>
            <pc:sldMk cId="2320456108" sldId="581"/>
            <ac:spMk id="490" creationId="{1BCECA58-E520-9602-72AD-651B4A58903E}"/>
          </ac:spMkLst>
        </pc:spChg>
        <pc:picChg chg="add mod">
          <ac:chgData name="Van de Vyvere Brecht" userId="S::brecht.vandevyvere@vlaanderen.be::c748c14e-f036-40e8-878f-c3efabff3178" providerId="AD" clId="Web-{30A88F9E-F3BF-3DC1-D302-97B7069E813F}" dt="2024-01-30T12:00:34.015" v="63" actId="1076"/>
          <ac:picMkLst>
            <pc:docMk/>
            <pc:sldMk cId="2320456108" sldId="581"/>
            <ac:picMk id="2" creationId="{0031D9D2-9BC3-DD90-1182-253F5BF8BAAD}"/>
          </ac:picMkLst>
        </pc:picChg>
        <pc:picChg chg="del">
          <ac:chgData name="Van de Vyvere Brecht" userId="S::brecht.vandevyvere@vlaanderen.be::c748c14e-f036-40e8-878f-c3efabff3178" providerId="AD" clId="Web-{30A88F9E-F3BF-3DC1-D302-97B7069E813F}" dt="2024-01-30T12:00:24.983" v="60"/>
          <ac:picMkLst>
            <pc:docMk/>
            <pc:sldMk cId="2320456108" sldId="581"/>
            <ac:picMk id="3" creationId="{2D93F447-1DC5-3AB2-D0AC-4ADFD39662D9}"/>
          </ac:picMkLst>
        </pc:picChg>
      </pc:sldChg>
    </pc:docChg>
  </pc:docChgLst>
  <pc:docChgLst>
    <pc:chgData name="Verbeeck William" userId="S::william.verbeeck@vlaanderen.be::9b98557d-4638-497e-9b40-4f2c2b1c3415" providerId="AD" clId="Web-{AADAC605-2834-484C-2BA1-162C9F7EF730}"/>
    <pc:docChg chg="addSld modSld sldOrd">
      <pc:chgData name="Verbeeck William" userId="S::william.verbeeck@vlaanderen.be::9b98557d-4638-497e-9b40-4f2c2b1c3415" providerId="AD" clId="Web-{AADAC605-2834-484C-2BA1-162C9F7EF730}" dt="2023-12-22T10:22:03.884" v="63"/>
      <pc:docMkLst>
        <pc:docMk/>
      </pc:docMkLst>
      <pc:sldChg chg="modNotes">
        <pc:chgData name="Verbeeck William" userId="S::william.verbeeck@vlaanderen.be::9b98557d-4638-497e-9b40-4f2c2b1c3415" providerId="AD" clId="Web-{AADAC605-2834-484C-2BA1-162C9F7EF730}" dt="2023-12-22T10:22:03.884" v="63"/>
        <pc:sldMkLst>
          <pc:docMk/>
          <pc:sldMk cId="2135242241" sldId="261"/>
        </pc:sldMkLst>
      </pc:sldChg>
      <pc:sldChg chg="delSp modSp ord addCm delCm">
        <pc:chgData name="Verbeeck William" userId="S::william.verbeeck@vlaanderen.be::9b98557d-4638-497e-9b40-4f2c2b1c3415" providerId="AD" clId="Web-{AADAC605-2834-484C-2BA1-162C9F7EF730}" dt="2023-12-22T08:49:00.070" v="60"/>
        <pc:sldMkLst>
          <pc:docMk/>
          <pc:sldMk cId="3368131519" sldId="525"/>
        </pc:sldMkLst>
        <pc:spChg chg="mod">
          <ac:chgData name="Verbeeck William" userId="S::william.verbeeck@vlaanderen.be::9b98557d-4638-497e-9b40-4f2c2b1c3415" providerId="AD" clId="Web-{AADAC605-2834-484C-2BA1-162C9F7EF730}" dt="2023-12-22T08:47:33.455" v="5" actId="20577"/>
          <ac:spMkLst>
            <pc:docMk/>
            <pc:sldMk cId="3368131519" sldId="525"/>
            <ac:spMk id="2" creationId="{6E68EBC9-57A5-425A-DFCB-B8C5A027EB97}"/>
          </ac:spMkLst>
        </pc:spChg>
        <pc:spChg chg="mod">
          <ac:chgData name="Verbeeck William" userId="S::william.verbeeck@vlaanderen.be::9b98557d-4638-497e-9b40-4f2c2b1c3415" providerId="AD" clId="Web-{AADAC605-2834-484C-2BA1-162C9F7EF730}" dt="2023-12-22T08:48:25.974" v="57" actId="20577"/>
          <ac:spMkLst>
            <pc:docMk/>
            <pc:sldMk cId="3368131519" sldId="525"/>
            <ac:spMk id="5" creationId="{3E95072F-4DFA-41B7-3B1A-513C0E5FE7EB}"/>
          </ac:spMkLst>
        </pc:spChg>
        <pc:picChg chg="del">
          <ac:chgData name="Verbeeck William" userId="S::william.verbeeck@vlaanderen.be::9b98557d-4638-497e-9b40-4f2c2b1c3415" providerId="AD" clId="Web-{AADAC605-2834-484C-2BA1-162C9F7EF730}" dt="2023-12-22T08:48:57.570" v="59"/>
          <ac:picMkLst>
            <pc:docMk/>
            <pc:sldMk cId="3368131519" sldId="525"/>
            <ac:picMk id="6" creationId="{E272B5FE-D6A6-78BF-0A98-068ED1D63819}"/>
          </ac:picMkLst>
        </pc:picChg>
      </pc:sldChg>
      <pc:sldChg chg="add mod replId modShow">
        <pc:chgData name="Verbeeck William" userId="S::william.verbeeck@vlaanderen.be::9b98557d-4638-497e-9b40-4f2c2b1c3415" providerId="AD" clId="Web-{AADAC605-2834-484C-2BA1-162C9F7EF730}" dt="2023-12-22T08:47:22.329" v="3"/>
        <pc:sldMkLst>
          <pc:docMk/>
          <pc:sldMk cId="1456675919" sldId="529"/>
        </pc:sldMkLst>
      </pc:sldChg>
    </pc:docChg>
  </pc:docChgLst>
  <pc:docChgLst>
    <pc:chgData name="Verbeeck William" userId="S::william.verbeeck@vlaanderen.be::9b98557d-4638-497e-9b40-4f2c2b1c3415" providerId="AD" clId="Web-{301F49EB-DD17-4A62-2F1D-D97BF4623A3A}"/>
    <pc:docChg chg="addSld delSld modSld">
      <pc:chgData name="Verbeeck William" userId="S::william.verbeeck@vlaanderen.be::9b98557d-4638-497e-9b40-4f2c2b1c3415" providerId="AD" clId="Web-{301F49EB-DD17-4A62-2F1D-D97BF4623A3A}" dt="2023-11-21T10:49:03.624" v="109"/>
      <pc:docMkLst>
        <pc:docMk/>
      </pc:docMkLst>
      <pc:sldChg chg="modSp">
        <pc:chgData name="Verbeeck William" userId="S::william.verbeeck@vlaanderen.be::9b98557d-4638-497e-9b40-4f2c2b1c3415" providerId="AD" clId="Web-{301F49EB-DD17-4A62-2F1D-D97BF4623A3A}" dt="2023-11-21T09:35:01.403" v="42" actId="20577"/>
        <pc:sldMkLst>
          <pc:docMk/>
          <pc:sldMk cId="0" sldId="298"/>
        </pc:sldMkLst>
        <pc:spChg chg="mod">
          <ac:chgData name="Verbeeck William" userId="S::william.verbeeck@vlaanderen.be::9b98557d-4638-497e-9b40-4f2c2b1c3415" providerId="AD" clId="Web-{301F49EB-DD17-4A62-2F1D-D97BF4623A3A}" dt="2023-11-21T09:35:01.403" v="42" actId="20577"/>
          <ac:spMkLst>
            <pc:docMk/>
            <pc:sldMk cId="0" sldId="298"/>
            <ac:spMk id="856" creationId="{00000000-0000-0000-0000-000000000000}"/>
          </ac:spMkLst>
        </pc:spChg>
      </pc:sldChg>
      <pc:sldChg chg="modSp">
        <pc:chgData name="Verbeeck William" userId="S::william.verbeeck@vlaanderen.be::9b98557d-4638-497e-9b40-4f2c2b1c3415" providerId="AD" clId="Web-{301F49EB-DD17-4A62-2F1D-D97BF4623A3A}" dt="2023-11-21T10:45:48.679" v="66" actId="20577"/>
        <pc:sldMkLst>
          <pc:docMk/>
          <pc:sldMk cId="0" sldId="299"/>
        </pc:sldMkLst>
        <pc:spChg chg="mod">
          <ac:chgData name="Verbeeck William" userId="S::william.verbeeck@vlaanderen.be::9b98557d-4638-497e-9b40-4f2c2b1c3415" providerId="AD" clId="Web-{301F49EB-DD17-4A62-2F1D-D97BF4623A3A}" dt="2023-11-21T10:45:48.679" v="66" actId="20577"/>
          <ac:spMkLst>
            <pc:docMk/>
            <pc:sldMk cId="0" sldId="299"/>
            <ac:spMk id="863" creationId="{00000000-0000-0000-0000-000000000000}"/>
          </ac:spMkLst>
        </pc:spChg>
      </pc:sldChg>
      <pc:sldChg chg="mod modShow">
        <pc:chgData name="Verbeeck William" userId="S::william.verbeeck@vlaanderen.be::9b98557d-4638-497e-9b40-4f2c2b1c3415" providerId="AD" clId="Web-{301F49EB-DD17-4A62-2F1D-D97BF4623A3A}" dt="2023-11-21T10:47:47.168" v="91"/>
        <pc:sldMkLst>
          <pc:docMk/>
          <pc:sldMk cId="0" sldId="302"/>
        </pc:sldMkLst>
      </pc:sldChg>
      <pc:sldChg chg="del mod modShow">
        <pc:chgData name="Verbeeck William" userId="S::william.verbeeck@vlaanderen.be::9b98557d-4638-497e-9b40-4f2c2b1c3415" providerId="AD" clId="Web-{301F49EB-DD17-4A62-2F1D-D97BF4623A3A}" dt="2023-11-21T09:35:38.326" v="48"/>
        <pc:sldMkLst>
          <pc:docMk/>
          <pc:sldMk cId="0" sldId="312"/>
        </pc:sldMkLst>
      </pc:sldChg>
      <pc:sldChg chg="mod modShow">
        <pc:chgData name="Verbeeck William" userId="S::william.verbeeck@vlaanderen.be::9b98557d-4638-497e-9b40-4f2c2b1c3415" providerId="AD" clId="Web-{301F49EB-DD17-4A62-2F1D-D97BF4623A3A}" dt="2023-11-21T10:49:02.593" v="105"/>
        <pc:sldMkLst>
          <pc:docMk/>
          <pc:sldMk cId="2134783140" sldId="364"/>
        </pc:sldMkLst>
      </pc:sldChg>
      <pc:sldChg chg="mod modShow">
        <pc:chgData name="Verbeeck William" userId="S::william.verbeeck@vlaanderen.be::9b98557d-4638-497e-9b40-4f2c2b1c3415" providerId="AD" clId="Web-{301F49EB-DD17-4A62-2F1D-D97BF4623A3A}" dt="2023-11-21T10:49:01.374" v="100"/>
        <pc:sldMkLst>
          <pc:docMk/>
          <pc:sldMk cId="2962502964" sldId="365"/>
        </pc:sldMkLst>
      </pc:sldChg>
      <pc:sldChg chg="mod modShow">
        <pc:chgData name="Verbeeck William" userId="S::william.verbeeck@vlaanderen.be::9b98557d-4638-497e-9b40-4f2c2b1c3415" providerId="AD" clId="Web-{301F49EB-DD17-4A62-2F1D-D97BF4623A3A}" dt="2023-11-21T10:49:02.249" v="103"/>
        <pc:sldMkLst>
          <pc:docMk/>
          <pc:sldMk cId="792021542" sldId="366"/>
        </pc:sldMkLst>
      </pc:sldChg>
      <pc:sldChg chg="mod modShow">
        <pc:chgData name="Verbeeck William" userId="S::william.verbeeck@vlaanderen.be::9b98557d-4638-497e-9b40-4f2c2b1c3415" providerId="AD" clId="Web-{301F49EB-DD17-4A62-2F1D-D97BF4623A3A}" dt="2023-11-21T10:49:02.983" v="107"/>
        <pc:sldMkLst>
          <pc:docMk/>
          <pc:sldMk cId="3593450392" sldId="367"/>
        </pc:sldMkLst>
      </pc:sldChg>
      <pc:sldChg chg="mod modShow">
        <pc:chgData name="Verbeeck William" userId="S::william.verbeeck@vlaanderen.be::9b98557d-4638-497e-9b40-4f2c2b1c3415" providerId="AD" clId="Web-{301F49EB-DD17-4A62-2F1D-D97BF4623A3A}" dt="2023-11-21T10:49:03.624" v="109"/>
        <pc:sldMkLst>
          <pc:docMk/>
          <pc:sldMk cId="2106194566" sldId="368"/>
        </pc:sldMkLst>
      </pc:sldChg>
      <pc:sldChg chg="del mod modShow">
        <pc:chgData name="Verbeeck William" userId="S::william.verbeeck@vlaanderen.be::9b98557d-4638-497e-9b40-4f2c2b1c3415" providerId="AD" clId="Web-{301F49EB-DD17-4A62-2F1D-D97BF4623A3A}" dt="2023-11-21T09:35:32.482" v="46"/>
        <pc:sldMkLst>
          <pc:docMk/>
          <pc:sldMk cId="2062473120" sldId="370"/>
        </pc:sldMkLst>
      </pc:sldChg>
      <pc:sldChg chg="del">
        <pc:chgData name="Verbeeck William" userId="S::william.verbeeck@vlaanderen.be::9b98557d-4638-497e-9b40-4f2c2b1c3415" providerId="AD" clId="Web-{301F49EB-DD17-4A62-2F1D-D97BF4623A3A}" dt="2023-11-21T10:46:00.429" v="67"/>
        <pc:sldMkLst>
          <pc:docMk/>
          <pc:sldMk cId="3816795712" sldId="374"/>
        </pc:sldMkLst>
      </pc:sldChg>
      <pc:sldChg chg="mod modShow">
        <pc:chgData name="Verbeeck William" userId="S::william.verbeeck@vlaanderen.be::9b98557d-4638-497e-9b40-4f2c2b1c3415" providerId="AD" clId="Web-{301F49EB-DD17-4A62-2F1D-D97BF4623A3A}" dt="2023-11-21T10:49:01.015" v="99"/>
        <pc:sldMkLst>
          <pc:docMk/>
          <pc:sldMk cId="2736561367" sldId="375"/>
        </pc:sldMkLst>
      </pc:sldChg>
      <pc:sldChg chg="mod modShow">
        <pc:chgData name="Verbeeck William" userId="S::william.verbeeck@vlaanderen.be::9b98557d-4638-497e-9b40-4f2c2b1c3415" providerId="AD" clId="Web-{301F49EB-DD17-4A62-2F1D-D97BF4623A3A}" dt="2023-11-21T10:49:01.421" v="101"/>
        <pc:sldMkLst>
          <pc:docMk/>
          <pc:sldMk cId="2526671498" sldId="377"/>
        </pc:sldMkLst>
      </pc:sldChg>
      <pc:sldChg chg="mod modShow">
        <pc:chgData name="Verbeeck William" userId="S::william.verbeeck@vlaanderen.be::9b98557d-4638-497e-9b40-4f2c2b1c3415" providerId="AD" clId="Web-{301F49EB-DD17-4A62-2F1D-D97BF4623A3A}" dt="2023-11-21T10:49:02.280" v="104"/>
        <pc:sldMkLst>
          <pc:docMk/>
          <pc:sldMk cId="2591183458" sldId="378"/>
        </pc:sldMkLst>
      </pc:sldChg>
      <pc:sldChg chg="mod modShow">
        <pc:chgData name="Verbeeck William" userId="S::william.verbeeck@vlaanderen.be::9b98557d-4638-497e-9b40-4f2c2b1c3415" providerId="AD" clId="Web-{301F49EB-DD17-4A62-2F1D-D97BF4623A3A}" dt="2023-11-21T10:49:02.624" v="106"/>
        <pc:sldMkLst>
          <pc:docMk/>
          <pc:sldMk cId="2759632365" sldId="379"/>
        </pc:sldMkLst>
      </pc:sldChg>
      <pc:sldChg chg="mod modShow">
        <pc:chgData name="Verbeeck William" userId="S::william.verbeeck@vlaanderen.be::9b98557d-4638-497e-9b40-4f2c2b1c3415" providerId="AD" clId="Web-{301F49EB-DD17-4A62-2F1D-D97BF4623A3A}" dt="2023-11-21T10:49:03.062" v="108"/>
        <pc:sldMkLst>
          <pc:docMk/>
          <pc:sldMk cId="1117931140" sldId="380"/>
        </pc:sldMkLst>
      </pc:sldChg>
      <pc:sldChg chg="mod modShow">
        <pc:chgData name="Verbeeck William" userId="S::william.verbeeck@vlaanderen.be::9b98557d-4638-497e-9b40-4f2c2b1c3415" providerId="AD" clId="Web-{301F49EB-DD17-4A62-2F1D-D97BF4623A3A}" dt="2023-11-21T10:49:01.811" v="102"/>
        <pc:sldMkLst>
          <pc:docMk/>
          <pc:sldMk cId="2609767010" sldId="383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2.416" v="0"/>
        <pc:sldMkLst>
          <pc:docMk/>
          <pc:sldMk cId="2040398373" sldId="400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2.807" v="1"/>
        <pc:sldMkLst>
          <pc:docMk/>
          <pc:sldMk cId="3896294457" sldId="401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3.135" v="2"/>
        <pc:sldMkLst>
          <pc:docMk/>
          <pc:sldMk cId="1781150121" sldId="402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3.588" v="3"/>
        <pc:sldMkLst>
          <pc:docMk/>
          <pc:sldMk cId="2107064627" sldId="403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3.963" v="4"/>
        <pc:sldMkLst>
          <pc:docMk/>
          <pc:sldMk cId="3565421029" sldId="404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4.354" v="5"/>
        <pc:sldMkLst>
          <pc:docMk/>
          <pc:sldMk cId="2545524020" sldId="405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4.760" v="6"/>
        <pc:sldMkLst>
          <pc:docMk/>
          <pc:sldMk cId="3344774536" sldId="406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5.104" v="7"/>
        <pc:sldMkLst>
          <pc:docMk/>
          <pc:sldMk cId="348807814" sldId="407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5.463" v="8"/>
        <pc:sldMkLst>
          <pc:docMk/>
          <pc:sldMk cId="1611760423" sldId="408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5.745" v="9"/>
        <pc:sldMkLst>
          <pc:docMk/>
          <pc:sldMk cId="1296944392" sldId="409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5.917" v="10"/>
        <pc:sldMkLst>
          <pc:docMk/>
          <pc:sldMk cId="658637402" sldId="410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6.104" v="11"/>
        <pc:sldMkLst>
          <pc:docMk/>
          <pc:sldMk cId="3838813322" sldId="411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6.448" v="12"/>
        <pc:sldMkLst>
          <pc:docMk/>
          <pc:sldMk cId="1764869319" sldId="412"/>
        </pc:sldMkLst>
      </pc:sldChg>
      <pc:sldChg chg="add">
        <pc:chgData name="Verbeeck William" userId="S::william.verbeeck@vlaanderen.be::9b98557d-4638-497e-9b40-4f2c2b1c3415" providerId="AD" clId="Web-{301F49EB-DD17-4A62-2F1D-D97BF4623A3A}" dt="2023-11-21T08:51:26.526" v="13"/>
        <pc:sldMkLst>
          <pc:docMk/>
          <pc:sldMk cId="306033998" sldId="413"/>
        </pc:sldMkLst>
      </pc:sldChg>
      <pc:sldChg chg="modSp add replId">
        <pc:chgData name="Verbeeck William" userId="S::william.verbeeck@vlaanderen.be::9b98557d-4638-497e-9b40-4f2c2b1c3415" providerId="AD" clId="Web-{301F49EB-DD17-4A62-2F1D-D97BF4623A3A}" dt="2023-11-21T08:51:50.480" v="30" actId="20577"/>
        <pc:sldMkLst>
          <pc:docMk/>
          <pc:sldMk cId="1321498407" sldId="414"/>
        </pc:sldMkLst>
        <pc:spChg chg="mod">
          <ac:chgData name="Verbeeck William" userId="S::william.verbeeck@vlaanderen.be::9b98557d-4638-497e-9b40-4f2c2b1c3415" providerId="AD" clId="Web-{301F49EB-DD17-4A62-2F1D-D97BF4623A3A}" dt="2023-11-21T08:51:50.480" v="30" actId="20577"/>
          <ac:spMkLst>
            <pc:docMk/>
            <pc:sldMk cId="1321498407" sldId="414"/>
            <ac:spMk id="3693" creationId="{00000000-0000-0000-0000-000000000000}"/>
          </ac:spMkLst>
        </pc:spChg>
      </pc:sldChg>
      <pc:sldChg chg="add del replId">
        <pc:chgData name="Verbeeck William" userId="S::william.verbeeck@vlaanderen.be::9b98557d-4638-497e-9b40-4f2c2b1c3415" providerId="AD" clId="Web-{301F49EB-DD17-4A62-2F1D-D97BF4623A3A}" dt="2023-11-21T09:35:18.294" v="44"/>
        <pc:sldMkLst>
          <pc:docMk/>
          <pc:sldMk cId="1419636113" sldId="415"/>
        </pc:sldMkLst>
      </pc:sldChg>
      <pc:sldChg chg="modSp add replId">
        <pc:chgData name="Verbeeck William" userId="S::william.verbeeck@vlaanderen.be::9b98557d-4638-497e-9b40-4f2c2b1c3415" providerId="AD" clId="Web-{301F49EB-DD17-4A62-2F1D-D97BF4623A3A}" dt="2023-11-21T09:36:25.437" v="55" actId="20577"/>
        <pc:sldMkLst>
          <pc:docMk/>
          <pc:sldMk cId="3808839752" sldId="415"/>
        </pc:sldMkLst>
        <pc:spChg chg="mod">
          <ac:chgData name="Verbeeck William" userId="S::william.verbeeck@vlaanderen.be::9b98557d-4638-497e-9b40-4f2c2b1c3415" providerId="AD" clId="Web-{301F49EB-DD17-4A62-2F1D-D97BF4623A3A}" dt="2023-11-21T09:36:25.437" v="55" actId="20577"/>
          <ac:spMkLst>
            <pc:docMk/>
            <pc:sldMk cId="3808839752" sldId="415"/>
            <ac:spMk id="856" creationId="{00000000-0000-0000-0000-000000000000}"/>
          </ac:spMkLst>
        </pc:spChg>
      </pc:sldChg>
      <pc:sldChg chg="modSp add replId delCm">
        <pc:chgData name="Verbeeck William" userId="S::william.verbeeck@vlaanderen.be::9b98557d-4638-497e-9b40-4f2c2b1c3415" providerId="AD" clId="Web-{301F49EB-DD17-4A62-2F1D-D97BF4623A3A}" dt="2023-11-21T10:46:58.244" v="83" actId="20577"/>
        <pc:sldMkLst>
          <pc:docMk/>
          <pc:sldMk cId="3184907527" sldId="416"/>
        </pc:sldMkLst>
        <pc:spChg chg="mod">
          <ac:chgData name="Verbeeck William" userId="S::william.verbeeck@vlaanderen.be::9b98557d-4638-497e-9b40-4f2c2b1c3415" providerId="AD" clId="Web-{301F49EB-DD17-4A62-2F1D-D97BF4623A3A}" dt="2023-11-21T10:46:58.244" v="83" actId="20577"/>
          <ac:spMkLst>
            <pc:docMk/>
            <pc:sldMk cId="3184907527" sldId="416"/>
            <ac:spMk id="3" creationId="{30E738E4-57C8-D0E2-D2F4-1F5534EFA6C1}"/>
          </ac:spMkLst>
        </pc:spChg>
      </pc:sldChg>
      <pc:sldChg chg="modSp add replId">
        <pc:chgData name="Verbeeck William" userId="S::william.verbeeck@vlaanderen.be::9b98557d-4638-497e-9b40-4f2c2b1c3415" providerId="AD" clId="Web-{301F49EB-DD17-4A62-2F1D-D97BF4623A3A}" dt="2023-11-21T10:47:17.526" v="86" actId="20577"/>
        <pc:sldMkLst>
          <pc:docMk/>
          <pc:sldMk cId="45456991" sldId="417"/>
        </pc:sldMkLst>
        <pc:spChg chg="mod">
          <ac:chgData name="Verbeeck William" userId="S::william.verbeeck@vlaanderen.be::9b98557d-4638-497e-9b40-4f2c2b1c3415" providerId="AD" clId="Web-{301F49EB-DD17-4A62-2F1D-D97BF4623A3A}" dt="2023-11-21T10:47:17.526" v="86" actId="20577"/>
          <ac:spMkLst>
            <pc:docMk/>
            <pc:sldMk cId="45456991" sldId="417"/>
            <ac:spMk id="3" creationId="{30E738E4-57C8-D0E2-D2F4-1F5534EFA6C1}"/>
          </ac:spMkLst>
        </pc:spChg>
      </pc:sldChg>
      <pc:sldChg chg="modSp add replId">
        <pc:chgData name="Verbeeck William" userId="S::william.verbeeck@vlaanderen.be::9b98557d-4638-497e-9b40-4f2c2b1c3415" providerId="AD" clId="Web-{301F49EB-DD17-4A62-2F1D-D97BF4623A3A}" dt="2023-11-21T10:48:28.123" v="98" actId="20577"/>
        <pc:sldMkLst>
          <pc:docMk/>
          <pc:sldMk cId="585160140" sldId="418"/>
        </pc:sldMkLst>
        <pc:spChg chg="mod">
          <ac:chgData name="Verbeeck William" userId="S::william.verbeeck@vlaanderen.be::9b98557d-4638-497e-9b40-4f2c2b1c3415" providerId="AD" clId="Web-{301F49EB-DD17-4A62-2F1D-D97BF4623A3A}" dt="2023-11-21T10:48:28.123" v="98" actId="20577"/>
          <ac:spMkLst>
            <pc:docMk/>
            <pc:sldMk cId="585160140" sldId="418"/>
            <ac:spMk id="3" creationId="{30E738E4-57C8-D0E2-D2F4-1F5534EFA6C1}"/>
          </ac:spMkLst>
        </pc:spChg>
      </pc:sldChg>
      <pc:sldChg chg="modSp add replId">
        <pc:chgData name="Verbeeck William" userId="S::william.verbeeck@vlaanderen.be::9b98557d-4638-497e-9b40-4f2c2b1c3415" providerId="AD" clId="Web-{301F49EB-DD17-4A62-2F1D-D97BF4623A3A}" dt="2023-11-21T10:48:12.294" v="95" actId="20577"/>
        <pc:sldMkLst>
          <pc:docMk/>
          <pc:sldMk cId="3997191122" sldId="419"/>
        </pc:sldMkLst>
        <pc:spChg chg="mod">
          <ac:chgData name="Verbeeck William" userId="S::william.verbeeck@vlaanderen.be::9b98557d-4638-497e-9b40-4f2c2b1c3415" providerId="AD" clId="Web-{301F49EB-DD17-4A62-2F1D-D97BF4623A3A}" dt="2023-11-21T10:48:12.294" v="95" actId="20577"/>
          <ac:spMkLst>
            <pc:docMk/>
            <pc:sldMk cId="3997191122" sldId="419"/>
            <ac:spMk id="3" creationId="{30E738E4-57C8-D0E2-D2F4-1F5534EFA6C1}"/>
          </ac:spMkLst>
        </pc:spChg>
      </pc:sldChg>
    </pc:docChg>
  </pc:docChgLst>
  <pc:docChgLst>
    <pc:chgData name="Van de Vyvere Brecht" userId="S::brecht.vandevyvere@vlaanderen.be::c748c14e-f036-40e8-878f-c3efabff3178" providerId="AD" clId="Web-{1A8C96A5-CFD3-9263-2E2C-1D8705DF37BE}"/>
    <pc:docChg chg="addSld delSld modSld">
      <pc:chgData name="Van de Vyvere Brecht" userId="S::brecht.vandevyvere@vlaanderen.be::c748c14e-f036-40e8-878f-c3efabff3178" providerId="AD" clId="Web-{1A8C96A5-CFD3-9263-2E2C-1D8705DF37BE}" dt="2023-11-27T18:42:52.902" v="358" actId="20577"/>
      <pc:docMkLst>
        <pc:docMk/>
      </pc:docMkLst>
      <pc:sldChg chg="modSp">
        <pc:chgData name="Van de Vyvere Brecht" userId="S::brecht.vandevyvere@vlaanderen.be::c748c14e-f036-40e8-878f-c3efabff3178" providerId="AD" clId="Web-{1A8C96A5-CFD3-9263-2E2C-1D8705DF37BE}" dt="2023-11-27T18:36:13.261" v="341" actId="20577"/>
        <pc:sldMkLst>
          <pc:docMk/>
          <pc:sldMk cId="1334667541" sldId="420"/>
        </pc:sldMkLst>
        <pc:spChg chg="mod">
          <ac:chgData name="Van de Vyvere Brecht" userId="S::brecht.vandevyvere@vlaanderen.be::c748c14e-f036-40e8-878f-c3efabff3178" providerId="AD" clId="Web-{1A8C96A5-CFD3-9263-2E2C-1D8705DF37BE}" dt="2023-11-27T18:36:13.261" v="341" actId="20577"/>
          <ac:spMkLst>
            <pc:docMk/>
            <pc:sldMk cId="1334667541" sldId="420"/>
            <ac:spMk id="3" creationId="{7699A875-866D-B5E9-A710-72934543435F}"/>
          </ac:spMkLst>
        </pc:spChg>
      </pc:sldChg>
      <pc:sldChg chg="addSp modSp">
        <pc:chgData name="Van de Vyvere Brecht" userId="S::brecht.vandevyvere@vlaanderen.be::c748c14e-f036-40e8-878f-c3efabff3178" providerId="AD" clId="Web-{1A8C96A5-CFD3-9263-2E2C-1D8705DF37BE}" dt="2023-11-27T18:31:20.156" v="269" actId="1076"/>
        <pc:sldMkLst>
          <pc:docMk/>
          <pc:sldMk cId="1600235225" sldId="426"/>
        </pc:sldMkLst>
        <pc:spChg chg="mod">
          <ac:chgData name="Van de Vyvere Brecht" userId="S::brecht.vandevyvere@vlaanderen.be::c748c14e-f036-40e8-878f-c3efabff3178" providerId="AD" clId="Web-{1A8C96A5-CFD3-9263-2E2C-1D8705DF37BE}" dt="2023-11-27T18:31:20.156" v="269" actId="1076"/>
          <ac:spMkLst>
            <pc:docMk/>
            <pc:sldMk cId="1600235225" sldId="426"/>
            <ac:spMk id="4" creationId="{70ED8F19-A711-39AB-71E5-38E623A5F85A}"/>
          </ac:spMkLst>
        </pc:spChg>
        <pc:picChg chg="add mod">
          <ac:chgData name="Van de Vyvere Brecht" userId="S::brecht.vandevyvere@vlaanderen.be::c748c14e-f036-40e8-878f-c3efabff3178" providerId="AD" clId="Web-{1A8C96A5-CFD3-9263-2E2C-1D8705DF37BE}" dt="2023-11-27T18:30:35.358" v="217" actId="1076"/>
          <ac:picMkLst>
            <pc:docMk/>
            <pc:sldMk cId="1600235225" sldId="426"/>
            <ac:picMk id="2" creationId="{054F5A6B-13FF-3A12-4836-03789D0A7A7D}"/>
          </ac:picMkLst>
        </pc:picChg>
      </pc:sldChg>
      <pc:sldChg chg="del">
        <pc:chgData name="Van de Vyvere Brecht" userId="S::brecht.vandevyvere@vlaanderen.be::c748c14e-f036-40e8-878f-c3efabff3178" providerId="AD" clId="Web-{1A8C96A5-CFD3-9263-2E2C-1D8705DF37BE}" dt="2023-11-27T18:40:34.161" v="346"/>
        <pc:sldMkLst>
          <pc:docMk/>
          <pc:sldMk cId="2094165015" sldId="428"/>
        </pc:sldMkLst>
      </pc:sldChg>
      <pc:sldChg chg="del">
        <pc:chgData name="Van de Vyvere Brecht" userId="S::brecht.vandevyvere@vlaanderen.be::c748c14e-f036-40e8-878f-c3efabff3178" providerId="AD" clId="Web-{1A8C96A5-CFD3-9263-2E2C-1D8705DF37BE}" dt="2023-11-27T18:35:38.588" v="327"/>
        <pc:sldMkLst>
          <pc:docMk/>
          <pc:sldMk cId="2586236446" sldId="467"/>
        </pc:sldMkLst>
      </pc:sldChg>
      <pc:sldChg chg="addSp delSp modSp add replId">
        <pc:chgData name="Van de Vyvere Brecht" userId="S::brecht.vandevyvere@vlaanderen.be::c748c14e-f036-40e8-878f-c3efabff3178" providerId="AD" clId="Web-{1A8C96A5-CFD3-9263-2E2C-1D8705DF37BE}" dt="2023-11-27T18:34:12.960" v="274" actId="1076"/>
        <pc:sldMkLst>
          <pc:docMk/>
          <pc:sldMk cId="2271871973" sldId="482"/>
        </pc:sldMkLst>
        <pc:spChg chg="mod">
          <ac:chgData name="Van de Vyvere Brecht" userId="S::brecht.vandevyvere@vlaanderen.be::c748c14e-f036-40e8-878f-c3efabff3178" providerId="AD" clId="Web-{1A8C96A5-CFD3-9263-2E2C-1D8705DF37BE}" dt="2023-11-27T18:19:44.944" v="105" actId="20577"/>
          <ac:spMkLst>
            <pc:docMk/>
            <pc:sldMk cId="2271871973" sldId="482"/>
            <ac:spMk id="2" creationId="{6E68EBC9-57A5-425A-DFCB-B8C5A027EB97}"/>
          </ac:spMkLst>
        </pc:spChg>
        <pc:spChg chg="del">
          <ac:chgData name="Van de Vyvere Brecht" userId="S::brecht.vandevyvere@vlaanderen.be::c748c14e-f036-40e8-878f-c3efabff3178" providerId="AD" clId="Web-{1A8C96A5-CFD3-9263-2E2C-1D8705DF37BE}" dt="2023-11-27T17:57:28.193" v="3"/>
          <ac:spMkLst>
            <pc:docMk/>
            <pc:sldMk cId="2271871973" sldId="482"/>
            <ac:spMk id="3" creationId="{7699A875-866D-B5E9-A710-72934543435F}"/>
          </ac:spMkLst>
        </pc:spChg>
        <pc:spChg chg="add mod">
          <ac:chgData name="Van de Vyvere Brecht" userId="S::brecht.vandevyvere@vlaanderen.be::c748c14e-f036-40e8-878f-c3efabff3178" providerId="AD" clId="Web-{1A8C96A5-CFD3-9263-2E2C-1D8705DF37BE}" dt="2023-11-27T18:29:07.589" v="202" actId="20577"/>
          <ac:spMkLst>
            <pc:docMk/>
            <pc:sldMk cId="2271871973" sldId="482"/>
            <ac:spMk id="5" creationId="{3E95072F-4DFA-41B7-3B1A-513C0E5FE7EB}"/>
          </ac:spMkLst>
        </pc:spChg>
        <pc:picChg chg="add del mod">
          <ac:chgData name="Van de Vyvere Brecht" userId="S::brecht.vandevyvere@vlaanderen.be::c748c14e-f036-40e8-878f-c3efabff3178" providerId="AD" clId="Web-{1A8C96A5-CFD3-9263-2E2C-1D8705DF37BE}" dt="2023-11-27T18:34:07.850" v="270"/>
          <ac:picMkLst>
            <pc:docMk/>
            <pc:sldMk cId="2271871973" sldId="482"/>
            <ac:picMk id="6" creationId="{8F2A49B7-5701-6FB7-3877-DA77098EFAD0}"/>
          </ac:picMkLst>
        </pc:picChg>
        <pc:picChg chg="add mod">
          <ac:chgData name="Van de Vyvere Brecht" userId="S::brecht.vandevyvere@vlaanderen.be::c748c14e-f036-40e8-878f-c3efabff3178" providerId="AD" clId="Web-{1A8C96A5-CFD3-9263-2E2C-1D8705DF37BE}" dt="2023-11-27T18:34:12.960" v="274" actId="1076"/>
          <ac:picMkLst>
            <pc:docMk/>
            <pc:sldMk cId="2271871973" sldId="482"/>
            <ac:picMk id="7" creationId="{1A17BC32-306C-78C3-87F0-968D77000B95}"/>
          </ac:picMkLst>
        </pc:picChg>
      </pc:sldChg>
      <pc:sldChg chg="addSp modSp add replId">
        <pc:chgData name="Van de Vyvere Brecht" userId="S::brecht.vandevyvere@vlaanderen.be::c748c14e-f036-40e8-878f-c3efabff3178" providerId="AD" clId="Web-{1A8C96A5-CFD3-9263-2E2C-1D8705DF37BE}" dt="2023-11-27T18:28:51.151" v="192" actId="20577"/>
        <pc:sldMkLst>
          <pc:docMk/>
          <pc:sldMk cId="2190832741" sldId="483"/>
        </pc:sldMkLst>
        <pc:spChg chg="mod">
          <ac:chgData name="Van de Vyvere Brecht" userId="S::brecht.vandevyvere@vlaanderen.be::c748c14e-f036-40e8-878f-c3efabff3178" providerId="AD" clId="Web-{1A8C96A5-CFD3-9263-2E2C-1D8705DF37BE}" dt="2023-11-27T18:20:29.024" v="124" actId="20577"/>
          <ac:spMkLst>
            <pc:docMk/>
            <pc:sldMk cId="2190832741" sldId="483"/>
            <ac:spMk id="2" creationId="{6E68EBC9-57A5-425A-DFCB-B8C5A027EB97}"/>
          </ac:spMkLst>
        </pc:spChg>
        <pc:spChg chg="mod">
          <ac:chgData name="Van de Vyvere Brecht" userId="S::brecht.vandevyvere@vlaanderen.be::c748c14e-f036-40e8-878f-c3efabff3178" providerId="AD" clId="Web-{1A8C96A5-CFD3-9263-2E2C-1D8705DF37BE}" dt="2023-11-27T18:28:51.151" v="192" actId="20577"/>
          <ac:spMkLst>
            <pc:docMk/>
            <pc:sldMk cId="2190832741" sldId="483"/>
            <ac:spMk id="5" creationId="{3E95072F-4DFA-41B7-3B1A-513C0E5FE7EB}"/>
          </ac:spMkLst>
        </pc:spChg>
        <pc:picChg chg="add mod">
          <ac:chgData name="Van de Vyvere Brecht" userId="S::brecht.vandevyvere@vlaanderen.be::c748c14e-f036-40e8-878f-c3efabff3178" providerId="AD" clId="Web-{1A8C96A5-CFD3-9263-2E2C-1D8705DF37BE}" dt="2023-11-27T18:28:34.854" v="162" actId="1076"/>
          <ac:picMkLst>
            <pc:docMk/>
            <pc:sldMk cId="2190832741" sldId="483"/>
            <ac:picMk id="3" creationId="{83B300F9-DEE4-E03A-726B-A5119717B679}"/>
          </ac:picMkLst>
        </pc:picChg>
      </pc:sldChg>
      <pc:sldChg chg="addSp delSp modSp add replId">
        <pc:chgData name="Van de Vyvere Brecht" userId="S::brecht.vandevyvere@vlaanderen.be::c748c14e-f036-40e8-878f-c3efabff3178" providerId="AD" clId="Web-{1A8C96A5-CFD3-9263-2E2C-1D8705DF37BE}" dt="2023-11-27T18:40:24.051" v="345" actId="1076"/>
        <pc:sldMkLst>
          <pc:docMk/>
          <pc:sldMk cId="1747686764" sldId="484"/>
        </pc:sldMkLst>
        <pc:spChg chg="add del mod">
          <ac:chgData name="Van de Vyvere Brecht" userId="S::brecht.vandevyvere@vlaanderen.be::c748c14e-f036-40e8-878f-c3efabff3178" providerId="AD" clId="Web-{1A8C96A5-CFD3-9263-2E2C-1D8705DF37BE}" dt="2023-11-27T18:34:47.664" v="284"/>
          <ac:spMkLst>
            <pc:docMk/>
            <pc:sldMk cId="1747686764" sldId="484"/>
            <ac:spMk id="4" creationId="{DB5FA02F-E889-0A3E-71EC-7EEF0214CB86}"/>
          </ac:spMkLst>
        </pc:spChg>
        <pc:spChg chg="mod">
          <ac:chgData name="Van de Vyvere Brecht" userId="S::brecht.vandevyvere@vlaanderen.be::c748c14e-f036-40e8-878f-c3efabff3178" providerId="AD" clId="Web-{1A8C96A5-CFD3-9263-2E2C-1D8705DF37BE}" dt="2023-11-27T18:35:29.665" v="326" actId="20577"/>
          <ac:spMkLst>
            <pc:docMk/>
            <pc:sldMk cId="1747686764" sldId="484"/>
            <ac:spMk id="5" creationId="{3E95072F-4DFA-41B7-3B1A-513C0E5FE7EB}"/>
          </ac:spMkLst>
        </pc:spChg>
        <pc:spChg chg="add mod">
          <ac:chgData name="Van de Vyvere Brecht" userId="S::brecht.vandevyvere@vlaanderen.be::c748c14e-f036-40e8-878f-c3efabff3178" providerId="AD" clId="Web-{1A8C96A5-CFD3-9263-2E2C-1D8705DF37BE}" dt="2023-11-27T18:35:11.696" v="290" actId="1076"/>
          <ac:spMkLst>
            <pc:docMk/>
            <pc:sldMk cId="1747686764" sldId="484"/>
            <ac:spMk id="6" creationId="{30C8339E-BB23-FED9-C0F3-25A99CF60B67}"/>
          </ac:spMkLst>
        </pc:spChg>
        <pc:picChg chg="add mod">
          <ac:chgData name="Van de Vyvere Brecht" userId="S::brecht.vandevyvere@vlaanderen.be::c748c14e-f036-40e8-878f-c3efabff3178" providerId="AD" clId="Web-{1A8C96A5-CFD3-9263-2E2C-1D8705DF37BE}" dt="2023-11-27T18:34:21.522" v="277" actId="1076"/>
          <ac:picMkLst>
            <pc:docMk/>
            <pc:sldMk cId="1747686764" sldId="484"/>
            <ac:picMk id="3" creationId="{7BE6E2B0-2AC7-4071-F331-871FC5A01E0A}"/>
          </ac:picMkLst>
        </pc:picChg>
        <pc:picChg chg="add del mod">
          <ac:chgData name="Van de Vyvere Brecht" userId="S::brecht.vandevyvere@vlaanderen.be::c748c14e-f036-40e8-878f-c3efabff3178" providerId="AD" clId="Web-{1A8C96A5-CFD3-9263-2E2C-1D8705DF37BE}" dt="2023-11-27T18:40:16.676" v="343"/>
          <ac:picMkLst>
            <pc:docMk/>
            <pc:sldMk cId="1747686764" sldId="484"/>
            <ac:picMk id="7" creationId="{96044C9D-E57B-F832-F311-A23828972A53}"/>
          </ac:picMkLst>
        </pc:picChg>
        <pc:picChg chg="add mod">
          <ac:chgData name="Van de Vyvere Brecht" userId="S::brecht.vandevyvere@vlaanderen.be::c748c14e-f036-40e8-878f-c3efabff3178" providerId="AD" clId="Web-{1A8C96A5-CFD3-9263-2E2C-1D8705DF37BE}" dt="2023-11-27T18:40:24.051" v="345" actId="1076"/>
          <ac:picMkLst>
            <pc:docMk/>
            <pc:sldMk cId="1747686764" sldId="484"/>
            <ac:picMk id="8" creationId="{77D1FF9A-030E-9A80-2668-C7DA47057B9F}"/>
          </ac:picMkLst>
        </pc:picChg>
      </pc:sldChg>
      <pc:sldChg chg="delSp modSp add replId">
        <pc:chgData name="Van de Vyvere Brecht" userId="S::brecht.vandevyvere@vlaanderen.be::c748c14e-f036-40e8-878f-c3efabff3178" providerId="AD" clId="Web-{1A8C96A5-CFD3-9263-2E2C-1D8705DF37BE}" dt="2023-11-27T18:42:45.964" v="356" actId="20577"/>
        <pc:sldMkLst>
          <pc:docMk/>
          <pc:sldMk cId="1342358322" sldId="485"/>
        </pc:sldMkLst>
        <pc:spChg chg="mod">
          <ac:chgData name="Van de Vyvere Brecht" userId="S::brecht.vandevyvere@vlaanderen.be::c748c14e-f036-40e8-878f-c3efabff3178" providerId="AD" clId="Web-{1A8C96A5-CFD3-9263-2E2C-1D8705DF37BE}" dt="2023-11-27T18:42:45.964" v="356" actId="20577"/>
          <ac:spMkLst>
            <pc:docMk/>
            <pc:sldMk cId="1342358322" sldId="485"/>
            <ac:spMk id="2" creationId="{6E68EBC9-57A5-425A-DFCB-B8C5A027EB97}"/>
          </ac:spMkLst>
        </pc:spChg>
        <pc:spChg chg="mod">
          <ac:chgData name="Van de Vyvere Brecht" userId="S::brecht.vandevyvere@vlaanderen.be::c748c14e-f036-40e8-878f-c3efabff3178" providerId="AD" clId="Web-{1A8C96A5-CFD3-9263-2E2C-1D8705DF37BE}" dt="2023-11-27T18:42:34.480" v="351" actId="20577"/>
          <ac:spMkLst>
            <pc:docMk/>
            <pc:sldMk cId="1342358322" sldId="485"/>
            <ac:spMk id="5" creationId="{3E95072F-4DFA-41B7-3B1A-513C0E5FE7EB}"/>
          </ac:spMkLst>
        </pc:spChg>
        <pc:spChg chg="del">
          <ac:chgData name="Van de Vyvere Brecht" userId="S::brecht.vandevyvere@vlaanderen.be::c748c14e-f036-40e8-878f-c3efabff3178" providerId="AD" clId="Web-{1A8C96A5-CFD3-9263-2E2C-1D8705DF37BE}" dt="2023-11-27T18:42:35.433" v="352"/>
          <ac:spMkLst>
            <pc:docMk/>
            <pc:sldMk cId="1342358322" sldId="485"/>
            <ac:spMk id="6" creationId="{30C8339E-BB23-FED9-C0F3-25A99CF60B67}"/>
          </ac:spMkLst>
        </pc:spChg>
        <pc:picChg chg="del">
          <ac:chgData name="Van de Vyvere Brecht" userId="S::brecht.vandevyvere@vlaanderen.be::c748c14e-f036-40e8-878f-c3efabff3178" providerId="AD" clId="Web-{1A8C96A5-CFD3-9263-2E2C-1D8705DF37BE}" dt="2023-11-27T18:42:31.792" v="350"/>
          <ac:picMkLst>
            <pc:docMk/>
            <pc:sldMk cId="1342358322" sldId="485"/>
            <ac:picMk id="3" creationId="{7BE6E2B0-2AC7-4071-F331-871FC5A01E0A}"/>
          </ac:picMkLst>
        </pc:picChg>
        <pc:picChg chg="del">
          <ac:chgData name="Van de Vyvere Brecht" userId="S::brecht.vandevyvere@vlaanderen.be::c748c14e-f036-40e8-878f-c3efabff3178" providerId="AD" clId="Web-{1A8C96A5-CFD3-9263-2E2C-1D8705DF37BE}" dt="2023-11-27T18:42:31.042" v="349"/>
          <ac:picMkLst>
            <pc:docMk/>
            <pc:sldMk cId="1342358322" sldId="485"/>
            <ac:picMk id="8" creationId="{77D1FF9A-030E-9A80-2668-C7DA47057B9F}"/>
          </ac:picMkLst>
        </pc:picChg>
      </pc:sldChg>
      <pc:sldChg chg="add del replId">
        <pc:chgData name="Van de Vyvere Brecht" userId="S::brecht.vandevyvere@vlaanderen.be::c748c14e-f036-40e8-878f-c3efabff3178" providerId="AD" clId="Web-{1A8C96A5-CFD3-9263-2E2C-1D8705DF37BE}" dt="2023-11-27T18:42:37.980" v="354"/>
        <pc:sldMkLst>
          <pc:docMk/>
          <pc:sldMk cId="4035640755" sldId="486"/>
        </pc:sldMkLst>
      </pc:sldChg>
      <pc:sldChg chg="modSp add replId">
        <pc:chgData name="Van de Vyvere Brecht" userId="S::brecht.vandevyvere@vlaanderen.be::c748c14e-f036-40e8-878f-c3efabff3178" providerId="AD" clId="Web-{1A8C96A5-CFD3-9263-2E2C-1D8705DF37BE}" dt="2023-11-27T18:42:52.902" v="358" actId="20577"/>
        <pc:sldMkLst>
          <pc:docMk/>
          <pc:sldMk cId="1497825746" sldId="487"/>
        </pc:sldMkLst>
        <pc:spChg chg="mod">
          <ac:chgData name="Van de Vyvere Brecht" userId="S::brecht.vandevyvere@vlaanderen.be::c748c14e-f036-40e8-878f-c3efabff3178" providerId="AD" clId="Web-{1A8C96A5-CFD3-9263-2E2C-1D8705DF37BE}" dt="2023-11-27T18:42:52.902" v="358" actId="20577"/>
          <ac:spMkLst>
            <pc:docMk/>
            <pc:sldMk cId="1497825746" sldId="487"/>
            <ac:spMk id="2" creationId="{6E68EBC9-57A5-425A-DFCB-B8C5A027EB97}"/>
          </ac:spMkLst>
        </pc:spChg>
      </pc:sldChg>
    </pc:docChg>
  </pc:docChgLst>
  <pc:docChgLst>
    <pc:chgData name="Van de Vyvere Brecht" userId="S::brecht.vandevyvere@vlaanderen.be::c748c14e-f036-40e8-878f-c3efabff3178" providerId="AD" clId="Web-{1C920237-48A7-DA79-F163-5CC05204A023}"/>
    <pc:docChg chg="addSld modSld sldOrd">
      <pc:chgData name="Van de Vyvere Brecht" userId="S::brecht.vandevyvere@vlaanderen.be::c748c14e-f036-40e8-878f-c3efabff3178" providerId="AD" clId="Web-{1C920237-48A7-DA79-F163-5CC05204A023}" dt="2023-11-28T11:06:01.182" v="676" actId="1076"/>
      <pc:docMkLst>
        <pc:docMk/>
      </pc:docMkLst>
      <pc:sldChg chg="modSp">
        <pc:chgData name="Van de Vyvere Brecht" userId="S::brecht.vandevyvere@vlaanderen.be::c748c14e-f036-40e8-878f-c3efabff3178" providerId="AD" clId="Web-{1C920237-48A7-DA79-F163-5CC05204A023}" dt="2023-11-28T11:01:33.914" v="570" actId="20577"/>
        <pc:sldMkLst>
          <pc:docMk/>
          <pc:sldMk cId="1334667541" sldId="420"/>
        </pc:sldMkLst>
        <pc:spChg chg="mod">
          <ac:chgData name="Van de Vyvere Brecht" userId="S::brecht.vandevyvere@vlaanderen.be::c748c14e-f036-40e8-878f-c3efabff3178" providerId="AD" clId="Web-{1C920237-48A7-DA79-F163-5CC05204A023}" dt="2023-11-28T11:01:33.914" v="570" actId="20577"/>
          <ac:spMkLst>
            <pc:docMk/>
            <pc:sldMk cId="1334667541" sldId="420"/>
            <ac:spMk id="3" creationId="{7699A875-866D-B5E9-A710-72934543435F}"/>
          </ac:spMkLst>
        </pc:spChg>
      </pc:sldChg>
      <pc:sldChg chg="addSp delSp modSp">
        <pc:chgData name="Van de Vyvere Brecht" userId="S::brecht.vandevyvere@vlaanderen.be::c748c14e-f036-40e8-878f-c3efabff3178" providerId="AD" clId="Web-{1C920237-48A7-DA79-F163-5CC05204A023}" dt="2023-11-28T09:39:28.129" v="21" actId="1076"/>
        <pc:sldMkLst>
          <pc:docMk/>
          <pc:sldMk cId="1600235225" sldId="426"/>
        </pc:sldMkLst>
        <pc:spChg chg="mod">
          <ac:chgData name="Van de Vyvere Brecht" userId="S::brecht.vandevyvere@vlaanderen.be::c748c14e-f036-40e8-878f-c3efabff3178" providerId="AD" clId="Web-{1C920237-48A7-DA79-F163-5CC05204A023}" dt="2023-11-28T09:38:28.924" v="5" actId="20577"/>
          <ac:spMkLst>
            <pc:docMk/>
            <pc:sldMk cId="1600235225" sldId="426"/>
            <ac:spMk id="4" creationId="{70ED8F19-A711-39AB-71E5-38E623A5F85A}"/>
          </ac:spMkLst>
        </pc:spChg>
        <pc:picChg chg="del">
          <ac:chgData name="Van de Vyvere Brecht" userId="S::brecht.vandevyvere@vlaanderen.be::c748c14e-f036-40e8-878f-c3efabff3178" providerId="AD" clId="Web-{1C920237-48A7-DA79-F163-5CC05204A023}" dt="2023-11-28T09:38:10.314" v="0"/>
          <ac:picMkLst>
            <pc:docMk/>
            <pc:sldMk cId="1600235225" sldId="426"/>
            <ac:picMk id="2" creationId="{054F5A6B-13FF-3A12-4836-03789D0A7A7D}"/>
          </ac:picMkLst>
        </pc:picChg>
        <pc:picChg chg="add del mod">
          <ac:chgData name="Van de Vyvere Brecht" userId="S::brecht.vandevyvere@vlaanderen.be::c748c14e-f036-40e8-878f-c3efabff3178" providerId="AD" clId="Web-{1C920237-48A7-DA79-F163-5CC05204A023}" dt="2023-11-28T09:38:52.487" v="11"/>
          <ac:picMkLst>
            <pc:docMk/>
            <pc:sldMk cId="1600235225" sldId="426"/>
            <ac:picMk id="3" creationId="{30325C48-463A-C385-96A1-CFCFACDEDF9E}"/>
          </ac:picMkLst>
        </pc:picChg>
        <pc:picChg chg="add del mod">
          <ac:chgData name="Van de Vyvere Brecht" userId="S::brecht.vandevyvere@vlaanderen.be::c748c14e-f036-40e8-878f-c3efabff3178" providerId="AD" clId="Web-{1C920237-48A7-DA79-F163-5CC05204A023}" dt="2023-11-28T09:39:15.660" v="16"/>
          <ac:picMkLst>
            <pc:docMk/>
            <pc:sldMk cId="1600235225" sldId="426"/>
            <ac:picMk id="5" creationId="{BE68987F-1619-7651-21A0-92DE6831F374}"/>
          </ac:picMkLst>
        </pc:picChg>
        <pc:picChg chg="add mod">
          <ac:chgData name="Van de Vyvere Brecht" userId="S::brecht.vandevyvere@vlaanderen.be::c748c14e-f036-40e8-878f-c3efabff3178" providerId="AD" clId="Web-{1C920237-48A7-DA79-F163-5CC05204A023}" dt="2023-11-28T09:39:28.129" v="21" actId="1076"/>
          <ac:picMkLst>
            <pc:docMk/>
            <pc:sldMk cId="1600235225" sldId="426"/>
            <ac:picMk id="6" creationId="{DABA1060-634C-2BAF-1B4A-BFDC144CDCE0}"/>
          </ac:picMkLst>
        </pc:picChg>
      </pc:sldChg>
      <pc:sldChg chg="modSp">
        <pc:chgData name="Van de Vyvere Brecht" userId="S::brecht.vandevyvere@vlaanderen.be::c748c14e-f036-40e8-878f-c3efabff3178" providerId="AD" clId="Web-{1C920237-48A7-DA79-F163-5CC05204A023}" dt="2023-11-28T11:01:11.553" v="561"/>
        <pc:sldMkLst>
          <pc:docMk/>
          <pc:sldMk cId="1683345604" sldId="427"/>
        </pc:sldMkLst>
        <pc:graphicFrameChg chg="mod modGraphic">
          <ac:chgData name="Van de Vyvere Brecht" userId="S::brecht.vandevyvere@vlaanderen.be::c748c14e-f036-40e8-878f-c3efabff3178" providerId="AD" clId="Web-{1C920237-48A7-DA79-F163-5CC05204A023}" dt="2023-11-28T11:01:11.553" v="561"/>
          <ac:graphicFrameMkLst>
            <pc:docMk/>
            <pc:sldMk cId="1683345604" sldId="427"/>
            <ac:graphicFrameMk id="784" creationId="{00000000-0000-0000-0000-000000000000}"/>
          </ac:graphicFrameMkLst>
        </pc:graphicFrameChg>
      </pc:sldChg>
      <pc:sldChg chg="addSp delSp modSp">
        <pc:chgData name="Van de Vyvere Brecht" userId="S::brecht.vandevyvere@vlaanderen.be::c748c14e-f036-40e8-878f-c3efabff3178" providerId="AD" clId="Web-{1C920237-48A7-DA79-F163-5CC05204A023}" dt="2023-11-28T10:31:32.462" v="308" actId="1076"/>
        <pc:sldMkLst>
          <pc:docMk/>
          <pc:sldMk cId="3231258215" sldId="481"/>
        </pc:sldMkLst>
        <pc:picChg chg="del">
          <ac:chgData name="Van de Vyvere Brecht" userId="S::brecht.vandevyvere@vlaanderen.be::c748c14e-f036-40e8-878f-c3efabff3178" providerId="AD" clId="Web-{1C920237-48A7-DA79-F163-5CC05204A023}" dt="2023-11-28T10:31:26.587" v="304"/>
          <ac:picMkLst>
            <pc:docMk/>
            <pc:sldMk cId="3231258215" sldId="481"/>
            <ac:picMk id="2" creationId="{CE9B98D7-697C-E28F-3195-916950D1DA56}"/>
          </ac:picMkLst>
        </pc:picChg>
        <pc:picChg chg="add mod">
          <ac:chgData name="Van de Vyvere Brecht" userId="S::brecht.vandevyvere@vlaanderen.be::c748c14e-f036-40e8-878f-c3efabff3178" providerId="AD" clId="Web-{1C920237-48A7-DA79-F163-5CC05204A023}" dt="2023-11-28T10:31:32.462" v="308" actId="1076"/>
          <ac:picMkLst>
            <pc:docMk/>
            <pc:sldMk cId="3231258215" sldId="481"/>
            <ac:picMk id="3" creationId="{02DA4B91-3772-1796-2DD4-83D5BDBC811B}"/>
          </ac:picMkLst>
        </pc:picChg>
      </pc:sldChg>
      <pc:sldChg chg="addSp delSp modSp">
        <pc:chgData name="Van de Vyvere Brecht" userId="S::brecht.vandevyvere@vlaanderen.be::c748c14e-f036-40e8-878f-c3efabff3178" providerId="AD" clId="Web-{1C920237-48A7-DA79-F163-5CC05204A023}" dt="2023-11-28T10:40:33.484" v="390" actId="1076"/>
        <pc:sldMkLst>
          <pc:docMk/>
          <pc:sldMk cId="2271871973" sldId="482"/>
        </pc:sldMkLst>
        <pc:spChg chg="mod">
          <ac:chgData name="Van de Vyvere Brecht" userId="S::brecht.vandevyvere@vlaanderen.be::c748c14e-f036-40e8-878f-c3efabff3178" providerId="AD" clId="Web-{1C920237-48A7-DA79-F163-5CC05204A023}" dt="2023-11-28T10:40:28.140" v="388" actId="20577"/>
          <ac:spMkLst>
            <pc:docMk/>
            <pc:sldMk cId="2271871973" sldId="482"/>
            <ac:spMk id="2" creationId="{6E68EBC9-57A5-425A-DFCB-B8C5A027EB97}"/>
          </ac:spMkLst>
        </pc:spChg>
        <pc:spChg chg="mod">
          <ac:chgData name="Van de Vyvere Brecht" userId="S::brecht.vandevyvere@vlaanderen.be::c748c14e-f036-40e8-878f-c3efabff3178" providerId="AD" clId="Web-{1C920237-48A7-DA79-F163-5CC05204A023}" dt="2023-11-28T10:40:25.796" v="386" actId="20577"/>
          <ac:spMkLst>
            <pc:docMk/>
            <pc:sldMk cId="2271871973" sldId="482"/>
            <ac:spMk id="5" creationId="{3E95072F-4DFA-41B7-3B1A-513C0E5FE7EB}"/>
          </ac:spMkLst>
        </pc:spChg>
        <pc:picChg chg="add mod">
          <ac:chgData name="Van de Vyvere Brecht" userId="S::brecht.vandevyvere@vlaanderen.be::c748c14e-f036-40e8-878f-c3efabff3178" providerId="AD" clId="Web-{1C920237-48A7-DA79-F163-5CC05204A023}" dt="2023-11-28T10:40:33.484" v="390" actId="1076"/>
          <ac:picMkLst>
            <pc:docMk/>
            <pc:sldMk cId="2271871973" sldId="482"/>
            <ac:picMk id="3" creationId="{19B3EFE2-A449-58DA-1F62-3B592BCD1E72}"/>
          </ac:picMkLst>
        </pc:picChg>
        <pc:picChg chg="del">
          <ac:chgData name="Van de Vyvere Brecht" userId="S::brecht.vandevyvere@vlaanderen.be::c748c14e-f036-40e8-878f-c3efabff3178" providerId="AD" clId="Web-{1C920237-48A7-DA79-F163-5CC05204A023}" dt="2023-11-28T10:39:51.231" v="364"/>
          <ac:picMkLst>
            <pc:docMk/>
            <pc:sldMk cId="2271871973" sldId="482"/>
            <ac:picMk id="7" creationId="{1A17BC32-306C-78C3-87F0-968D77000B95}"/>
          </ac:picMkLst>
        </pc:picChg>
      </pc:sldChg>
      <pc:sldChg chg="addSp delSp modSp">
        <pc:chgData name="Van de Vyvere Brecht" userId="S::brecht.vandevyvere@vlaanderen.be::c748c14e-f036-40e8-878f-c3efabff3178" providerId="AD" clId="Web-{1C920237-48A7-DA79-F163-5CC05204A023}" dt="2023-11-28T11:02:48.716" v="585" actId="1076"/>
        <pc:sldMkLst>
          <pc:docMk/>
          <pc:sldMk cId="1747686764" sldId="484"/>
        </pc:sldMkLst>
        <pc:spChg chg="mod ord">
          <ac:chgData name="Van de Vyvere Brecht" userId="S::brecht.vandevyvere@vlaanderen.be::c748c14e-f036-40e8-878f-c3efabff3178" providerId="AD" clId="Web-{1C920237-48A7-DA79-F163-5CC05204A023}" dt="2023-11-28T10:40:59.876" v="399" actId="1076"/>
          <ac:spMkLst>
            <pc:docMk/>
            <pc:sldMk cId="1747686764" sldId="484"/>
            <ac:spMk id="6" creationId="{30C8339E-BB23-FED9-C0F3-25A99CF60B67}"/>
          </ac:spMkLst>
        </pc:spChg>
        <pc:spChg chg="add mod">
          <ac:chgData name="Van de Vyvere Brecht" userId="S::brecht.vandevyvere@vlaanderen.be::c748c14e-f036-40e8-878f-c3efabff3178" providerId="AD" clId="Web-{1C920237-48A7-DA79-F163-5CC05204A023}" dt="2023-11-28T11:02:48.716" v="585" actId="1076"/>
          <ac:spMkLst>
            <pc:docMk/>
            <pc:sldMk cId="1747686764" sldId="484"/>
            <ac:spMk id="7" creationId="{E6DE11A3-C15F-67D3-72CD-BC3A4AAEC9E3}"/>
          </ac:spMkLst>
        </pc:spChg>
        <pc:picChg chg="del">
          <ac:chgData name="Van de Vyvere Brecht" userId="S::brecht.vandevyvere@vlaanderen.be::c748c14e-f036-40e8-878f-c3efabff3178" providerId="AD" clId="Web-{1C920237-48A7-DA79-F163-5CC05204A023}" dt="2023-11-28T10:40:44.156" v="391"/>
          <ac:picMkLst>
            <pc:docMk/>
            <pc:sldMk cId="1747686764" sldId="484"/>
            <ac:picMk id="3" creationId="{7BE6E2B0-2AC7-4071-F331-871FC5A01E0A}"/>
          </ac:picMkLst>
        </pc:picChg>
        <pc:picChg chg="add mod">
          <ac:chgData name="Van de Vyvere Brecht" userId="S::brecht.vandevyvere@vlaanderen.be::c748c14e-f036-40e8-878f-c3efabff3178" providerId="AD" clId="Web-{1C920237-48A7-DA79-F163-5CC05204A023}" dt="2023-11-28T10:40:59.860" v="398" actId="1076"/>
          <ac:picMkLst>
            <pc:docMk/>
            <pc:sldMk cId="1747686764" sldId="484"/>
            <ac:picMk id="4" creationId="{53C8E2C6-921D-B84E-E897-440EEF69D030}"/>
          </ac:picMkLst>
        </pc:picChg>
      </pc:sldChg>
      <pc:sldChg chg="addSp modSp">
        <pc:chgData name="Van de Vyvere Brecht" userId="S::brecht.vandevyvere@vlaanderen.be::c748c14e-f036-40e8-878f-c3efabff3178" providerId="AD" clId="Web-{1C920237-48A7-DA79-F163-5CC05204A023}" dt="2023-11-28T11:02:10.354" v="583" actId="20577"/>
        <pc:sldMkLst>
          <pc:docMk/>
          <pc:sldMk cId="1342358322" sldId="485"/>
        </pc:sldMkLst>
        <pc:spChg chg="mod">
          <ac:chgData name="Van de Vyvere Brecht" userId="S::brecht.vandevyvere@vlaanderen.be::c748c14e-f036-40e8-878f-c3efabff3178" providerId="AD" clId="Web-{1C920237-48A7-DA79-F163-5CC05204A023}" dt="2023-11-28T09:57:11.675" v="121" actId="20577"/>
          <ac:spMkLst>
            <pc:docMk/>
            <pc:sldMk cId="1342358322" sldId="485"/>
            <ac:spMk id="2" creationId="{6E68EBC9-57A5-425A-DFCB-B8C5A027EB97}"/>
          </ac:spMkLst>
        </pc:spChg>
        <pc:spChg chg="mod">
          <ac:chgData name="Van de Vyvere Brecht" userId="S::brecht.vandevyvere@vlaanderen.be::c748c14e-f036-40e8-878f-c3efabff3178" providerId="AD" clId="Web-{1C920237-48A7-DA79-F163-5CC05204A023}" dt="2023-11-28T11:02:10.354" v="583" actId="20577"/>
          <ac:spMkLst>
            <pc:docMk/>
            <pc:sldMk cId="1342358322" sldId="485"/>
            <ac:spMk id="5" creationId="{3E95072F-4DFA-41B7-3B1A-513C0E5FE7EB}"/>
          </ac:spMkLst>
        </pc:spChg>
        <pc:picChg chg="add mod">
          <ac:chgData name="Van de Vyvere Brecht" userId="S::brecht.vandevyvere@vlaanderen.be::c748c14e-f036-40e8-878f-c3efabff3178" providerId="AD" clId="Web-{1C920237-48A7-DA79-F163-5CC05204A023}" dt="2023-11-28T09:57:34.739" v="162" actId="1076"/>
          <ac:picMkLst>
            <pc:docMk/>
            <pc:sldMk cId="1342358322" sldId="485"/>
            <ac:picMk id="3" creationId="{7451CAE8-DC62-9357-F63C-E140BB4DDAD9}"/>
          </ac:picMkLst>
        </pc:picChg>
      </pc:sldChg>
      <pc:sldChg chg="addSp delSp modSp ord">
        <pc:chgData name="Van de Vyvere Brecht" userId="S::brecht.vandevyvere@vlaanderen.be::c748c14e-f036-40e8-878f-c3efabff3178" providerId="AD" clId="Web-{1C920237-48A7-DA79-F163-5CC05204A023}" dt="2023-11-28T11:06:01.182" v="676" actId="1076"/>
        <pc:sldMkLst>
          <pc:docMk/>
          <pc:sldMk cId="1497825746" sldId="487"/>
        </pc:sldMkLst>
        <pc:spChg chg="mod">
          <ac:chgData name="Van de Vyvere Brecht" userId="S::brecht.vandevyvere@vlaanderen.be::c748c14e-f036-40e8-878f-c3efabff3178" providerId="AD" clId="Web-{1C920237-48A7-DA79-F163-5CC05204A023}" dt="2023-11-28T10:53:51.523" v="417" actId="14100"/>
          <ac:spMkLst>
            <pc:docMk/>
            <pc:sldMk cId="1497825746" sldId="487"/>
            <ac:spMk id="2" creationId="{6E68EBC9-57A5-425A-DFCB-B8C5A027EB97}"/>
          </ac:spMkLst>
        </pc:spChg>
        <pc:spChg chg="mod">
          <ac:chgData name="Van de Vyvere Brecht" userId="S::brecht.vandevyvere@vlaanderen.be::c748c14e-f036-40e8-878f-c3efabff3178" providerId="AD" clId="Web-{1C920237-48A7-DA79-F163-5CC05204A023}" dt="2023-11-28T11:05:59.385" v="675" actId="20577"/>
          <ac:spMkLst>
            <pc:docMk/>
            <pc:sldMk cId="1497825746" sldId="487"/>
            <ac:spMk id="5" creationId="{3E95072F-4DFA-41B7-3B1A-513C0E5FE7EB}"/>
          </ac:spMkLst>
        </pc:spChg>
        <pc:picChg chg="add del mod">
          <ac:chgData name="Van de Vyvere Brecht" userId="S::brecht.vandevyvere@vlaanderen.be::c748c14e-f036-40e8-878f-c3efabff3178" providerId="AD" clId="Web-{1C920237-48A7-DA79-F163-5CC05204A023}" dt="2023-11-28T11:05:14.773" v="587"/>
          <ac:picMkLst>
            <pc:docMk/>
            <pc:sldMk cId="1497825746" sldId="487"/>
            <ac:picMk id="3" creationId="{DB8E1955-2730-36A7-8341-0A9966CC14DF}"/>
          </ac:picMkLst>
        </pc:picChg>
        <pc:picChg chg="add mod">
          <ac:chgData name="Van de Vyvere Brecht" userId="S::brecht.vandevyvere@vlaanderen.be::c748c14e-f036-40e8-878f-c3efabff3178" providerId="AD" clId="Web-{1C920237-48A7-DA79-F163-5CC05204A023}" dt="2023-11-28T11:06:01.182" v="676" actId="1076"/>
          <ac:picMkLst>
            <pc:docMk/>
            <pc:sldMk cId="1497825746" sldId="487"/>
            <ac:picMk id="4" creationId="{4420E2BB-C18C-77CA-ED4B-9BF79D95FA4B}"/>
          </ac:picMkLst>
        </pc:picChg>
      </pc:sldChg>
      <pc:sldChg chg="addSp modSp add replId">
        <pc:chgData name="Van de Vyvere Brecht" userId="S::brecht.vandevyvere@vlaanderen.be::c748c14e-f036-40e8-878f-c3efabff3178" providerId="AD" clId="Web-{1C920237-48A7-DA79-F163-5CC05204A023}" dt="2023-11-28T10:41:45.598" v="411" actId="14100"/>
        <pc:sldMkLst>
          <pc:docMk/>
          <pc:sldMk cId="3579467318" sldId="511"/>
        </pc:sldMkLst>
        <pc:spChg chg="mod">
          <ac:chgData name="Van de Vyvere Brecht" userId="S::brecht.vandevyvere@vlaanderen.be::c748c14e-f036-40e8-878f-c3efabff3178" providerId="AD" clId="Web-{1C920237-48A7-DA79-F163-5CC05204A023}" dt="2023-11-28T10:41:37.863" v="409" actId="20577"/>
          <ac:spMkLst>
            <pc:docMk/>
            <pc:sldMk cId="3579467318" sldId="511"/>
            <ac:spMk id="2" creationId="{6E68EBC9-57A5-425A-DFCB-B8C5A027EB97}"/>
          </ac:spMkLst>
        </pc:spChg>
        <pc:spChg chg="mod">
          <ac:chgData name="Van de Vyvere Brecht" userId="S::brecht.vandevyvere@vlaanderen.be::c748c14e-f036-40e8-878f-c3efabff3178" providerId="AD" clId="Web-{1C920237-48A7-DA79-F163-5CC05204A023}" dt="2023-11-28T10:41:45.598" v="411" actId="14100"/>
          <ac:spMkLst>
            <pc:docMk/>
            <pc:sldMk cId="3579467318" sldId="511"/>
            <ac:spMk id="5" creationId="{3E95072F-4DFA-41B7-3B1A-513C0E5FE7EB}"/>
          </ac:spMkLst>
        </pc:spChg>
        <pc:spChg chg="add mod">
          <ac:chgData name="Van de Vyvere Brecht" userId="S::brecht.vandevyvere@vlaanderen.be::c748c14e-f036-40e8-878f-c3efabff3178" providerId="AD" clId="Web-{1C920237-48A7-DA79-F163-5CC05204A023}" dt="2023-11-28T10:41:29.894" v="407" actId="1076"/>
          <ac:spMkLst>
            <pc:docMk/>
            <pc:sldMk cId="3579467318" sldId="511"/>
            <ac:spMk id="6" creationId="{C0F8FB45-8DC3-3D12-3225-86D40F021F70}"/>
          </ac:spMkLst>
        </pc:spChg>
        <pc:picChg chg="add mod">
          <ac:chgData name="Van de Vyvere Brecht" userId="S::brecht.vandevyvere@vlaanderen.be::c748c14e-f036-40e8-878f-c3efabff3178" providerId="AD" clId="Web-{1C920237-48A7-DA79-F163-5CC05204A023}" dt="2023-11-28T10:41:29.878" v="406" actId="1076"/>
          <ac:picMkLst>
            <pc:docMk/>
            <pc:sldMk cId="3579467318" sldId="511"/>
            <ac:picMk id="3" creationId="{FB2D20D7-8115-46F1-3A0D-4C0D2F44DAC2}"/>
          </ac:picMkLst>
        </pc:picChg>
      </pc:sldChg>
      <pc:sldChg chg="addSp delSp modSp add replId">
        <pc:chgData name="Van de Vyvere Brecht" userId="S::brecht.vandevyvere@vlaanderen.be::c748c14e-f036-40e8-878f-c3efabff3178" providerId="AD" clId="Web-{1C920237-48A7-DA79-F163-5CC05204A023}" dt="2023-11-28T11:00:22.800" v="497"/>
        <pc:sldMkLst>
          <pc:docMk/>
          <pc:sldMk cId="103799647" sldId="512"/>
        </pc:sldMkLst>
        <pc:spChg chg="del">
          <ac:chgData name="Van de Vyvere Brecht" userId="S::brecht.vandevyvere@vlaanderen.be::c748c14e-f036-40e8-878f-c3efabff3178" providerId="AD" clId="Web-{1C920237-48A7-DA79-F163-5CC05204A023}" dt="2023-11-28T10:56:53.723" v="450"/>
          <ac:spMkLst>
            <pc:docMk/>
            <pc:sldMk cId="103799647" sldId="512"/>
            <ac:spMk id="4" creationId="{70ED8F19-A711-39AB-71E5-38E623A5F85A}"/>
          </ac:spMkLst>
        </pc:spChg>
        <pc:spChg chg="add mod">
          <ac:chgData name="Van de Vyvere Brecht" userId="S::brecht.vandevyvere@vlaanderen.be::c748c14e-f036-40e8-878f-c3efabff3178" providerId="AD" clId="Web-{1C920237-48A7-DA79-F163-5CC05204A023}" dt="2023-11-28T10:59:33.203" v="475" actId="20577"/>
          <ac:spMkLst>
            <pc:docMk/>
            <pc:sldMk cId="103799647" sldId="512"/>
            <ac:spMk id="6" creationId="{53EAE496-B4B3-55E2-662C-70C55058DEDB}"/>
          </ac:spMkLst>
        </pc:spChg>
        <pc:graphicFrameChg chg="del">
          <ac:chgData name="Van de Vyvere Brecht" userId="S::brecht.vandevyvere@vlaanderen.be::c748c14e-f036-40e8-878f-c3efabff3178" providerId="AD" clId="Web-{1C920237-48A7-DA79-F163-5CC05204A023}" dt="2023-11-28T10:56:51.754" v="449"/>
          <ac:graphicFrameMkLst>
            <pc:docMk/>
            <pc:sldMk cId="103799647" sldId="512"/>
            <ac:graphicFrameMk id="3" creationId="{E17CE3A9-DF8E-DA06-B654-F1E2D67DB3F3}"/>
          </ac:graphicFrameMkLst>
        </pc:graphicFrameChg>
        <pc:picChg chg="add del mod">
          <ac:chgData name="Van de Vyvere Brecht" userId="S::brecht.vandevyvere@vlaanderen.be::c748c14e-f036-40e8-878f-c3efabff3178" providerId="AD" clId="Web-{1C920237-48A7-DA79-F163-5CC05204A023}" dt="2023-11-28T10:59:05.888" v="455"/>
          <ac:picMkLst>
            <pc:docMk/>
            <pc:sldMk cId="103799647" sldId="512"/>
            <ac:picMk id="2" creationId="{1A3BC250-655F-D20C-A589-3FDB1291ED7B}"/>
          </ac:picMkLst>
        </pc:picChg>
        <pc:picChg chg="add del mod">
          <ac:chgData name="Van de Vyvere Brecht" userId="S::brecht.vandevyvere@vlaanderen.be::c748c14e-f036-40e8-878f-c3efabff3178" providerId="AD" clId="Web-{1C920237-48A7-DA79-F163-5CC05204A023}" dt="2023-11-28T10:59:52.344" v="477"/>
          <ac:picMkLst>
            <pc:docMk/>
            <pc:sldMk cId="103799647" sldId="512"/>
            <ac:picMk id="5" creationId="{4ACA16B6-2AC9-AEAE-E686-0E7AFF6405C4}"/>
          </ac:picMkLst>
        </pc:picChg>
        <pc:picChg chg="add del mod">
          <ac:chgData name="Van de Vyvere Brecht" userId="S::brecht.vandevyvere@vlaanderen.be::c748c14e-f036-40e8-878f-c3efabff3178" providerId="AD" clId="Web-{1C920237-48A7-DA79-F163-5CC05204A023}" dt="2023-11-28T10:59:33.968" v="476"/>
          <ac:picMkLst>
            <pc:docMk/>
            <pc:sldMk cId="103799647" sldId="512"/>
            <ac:picMk id="7" creationId="{DC493161-D91D-8574-E638-56EB8F347B58}"/>
          </ac:picMkLst>
        </pc:picChg>
        <pc:picChg chg="add del mod">
          <ac:chgData name="Van de Vyvere Brecht" userId="S::brecht.vandevyvere@vlaanderen.be::c748c14e-f036-40e8-878f-c3efabff3178" providerId="AD" clId="Web-{1C920237-48A7-DA79-F163-5CC05204A023}" dt="2023-11-28T11:00:12.877" v="493"/>
          <ac:picMkLst>
            <pc:docMk/>
            <pc:sldMk cId="103799647" sldId="512"/>
            <ac:picMk id="8" creationId="{3422DDA7-675F-B812-D50A-442BCB5B6C4D}"/>
          </ac:picMkLst>
        </pc:picChg>
        <pc:picChg chg="add mod">
          <ac:chgData name="Van de Vyvere Brecht" userId="S::brecht.vandevyvere@vlaanderen.be::c748c14e-f036-40e8-878f-c3efabff3178" providerId="AD" clId="Web-{1C920237-48A7-DA79-F163-5CC05204A023}" dt="2023-11-28T11:00:22.800" v="497"/>
          <ac:picMkLst>
            <pc:docMk/>
            <pc:sldMk cId="103799647" sldId="512"/>
            <ac:picMk id="9" creationId="{5DB2C0AE-2D0C-D8FC-6CEA-5FB58A4F7D0A}"/>
          </ac:picMkLst>
        </pc:picChg>
      </pc:sldChg>
    </pc:docChg>
  </pc:docChgLst>
  <pc:docChgLst>
    <pc:chgData name="William Verbeeck" userId="9b98557d-4638-497e-9b40-4f2c2b1c3415" providerId="ADAL" clId="{E2283C76-306A-443F-8464-8C5CFDBC2A9E}"/>
    <pc:docChg chg="undo custSel modSld">
      <pc:chgData name="William Verbeeck" userId="9b98557d-4638-497e-9b40-4f2c2b1c3415" providerId="ADAL" clId="{E2283C76-306A-443F-8464-8C5CFDBC2A9E}" dt="2024-01-08T12:59:43.877" v="15"/>
      <pc:docMkLst>
        <pc:docMk/>
      </pc:docMkLst>
      <pc:sldChg chg="modCm">
        <pc:chgData name="William Verbeeck" userId="9b98557d-4638-497e-9b40-4f2c2b1c3415" providerId="ADAL" clId="{E2283C76-306A-443F-8464-8C5CFDBC2A9E}" dt="2024-01-08T12:59:43.877" v="15"/>
        <pc:sldMkLst>
          <pc:docMk/>
          <pc:sldMk cId="3979674266" sldId="526"/>
        </pc:sldMkLst>
      </pc:sldChg>
      <pc:sldChg chg="addSp delSp modSp mod">
        <pc:chgData name="William Verbeeck" userId="9b98557d-4638-497e-9b40-4f2c2b1c3415" providerId="ADAL" clId="{E2283C76-306A-443F-8464-8C5CFDBC2A9E}" dt="2024-01-08T12:58:04.609" v="7" actId="1076"/>
        <pc:sldMkLst>
          <pc:docMk/>
          <pc:sldMk cId="3302588779" sldId="527"/>
        </pc:sldMkLst>
        <pc:spChg chg="add del">
          <ac:chgData name="William Verbeeck" userId="9b98557d-4638-497e-9b40-4f2c2b1c3415" providerId="ADAL" clId="{E2283C76-306A-443F-8464-8C5CFDBC2A9E}" dt="2024-01-08T12:55:32.304" v="1" actId="22"/>
          <ac:spMkLst>
            <pc:docMk/>
            <pc:sldMk cId="3302588779" sldId="527"/>
            <ac:spMk id="5" creationId="{26B0E4A8-AEA2-6EEE-9D95-5689EFBFD297}"/>
          </ac:spMkLst>
        </pc:spChg>
        <pc:picChg chg="del mod">
          <ac:chgData name="William Verbeeck" userId="9b98557d-4638-497e-9b40-4f2c2b1c3415" providerId="ADAL" clId="{E2283C76-306A-443F-8464-8C5CFDBC2A9E}" dt="2024-01-08T12:58:00.006" v="6" actId="478"/>
          <ac:picMkLst>
            <pc:docMk/>
            <pc:sldMk cId="3302588779" sldId="527"/>
            <ac:picMk id="3" creationId="{0FA1CD3A-D3BC-8382-4E4E-DC8BB286EF2D}"/>
          </ac:picMkLst>
        </pc:picChg>
        <pc:picChg chg="add mod">
          <ac:chgData name="William Verbeeck" userId="9b98557d-4638-497e-9b40-4f2c2b1c3415" providerId="ADAL" clId="{E2283C76-306A-443F-8464-8C5CFDBC2A9E}" dt="2024-01-08T12:58:04.609" v="7" actId="1076"/>
          <ac:picMkLst>
            <pc:docMk/>
            <pc:sldMk cId="3302588779" sldId="527"/>
            <ac:picMk id="7" creationId="{B58A1771-519D-7CED-B17C-3AC50EC3D03E}"/>
          </ac:picMkLst>
        </pc:picChg>
      </pc:sldChg>
      <pc:sldChg chg="addSp delSp modSp mod">
        <pc:chgData name="William Verbeeck" userId="9b98557d-4638-497e-9b40-4f2c2b1c3415" providerId="ADAL" clId="{E2283C76-306A-443F-8464-8C5CFDBC2A9E}" dt="2024-01-08T12:59:38.728" v="14" actId="1076"/>
        <pc:sldMkLst>
          <pc:docMk/>
          <pc:sldMk cId="1903237013" sldId="538"/>
        </pc:sldMkLst>
        <pc:picChg chg="del">
          <ac:chgData name="William Verbeeck" userId="9b98557d-4638-497e-9b40-4f2c2b1c3415" providerId="ADAL" clId="{E2283C76-306A-443F-8464-8C5CFDBC2A9E}" dt="2024-01-08T12:59:24.556" v="8" actId="478"/>
          <ac:picMkLst>
            <pc:docMk/>
            <pc:sldMk cId="1903237013" sldId="538"/>
            <ac:picMk id="3" creationId="{07D35CC0-AD6C-6BDA-25AB-7DB96C80FD23}"/>
          </ac:picMkLst>
        </pc:picChg>
        <pc:picChg chg="add mod">
          <ac:chgData name="William Verbeeck" userId="9b98557d-4638-497e-9b40-4f2c2b1c3415" providerId="ADAL" clId="{E2283C76-306A-443F-8464-8C5CFDBC2A9E}" dt="2024-01-08T12:59:38.728" v="14" actId="1076"/>
          <ac:picMkLst>
            <pc:docMk/>
            <pc:sldMk cId="1903237013" sldId="538"/>
            <ac:picMk id="4" creationId="{E61BB2D5-20B1-B5DB-2E2F-C646BD5843CF}"/>
          </ac:picMkLst>
        </pc:picChg>
      </pc:sldChg>
    </pc:docChg>
  </pc:docChgLst>
  <pc:docChgLst>
    <pc:chgData name="Verbeeck William" userId="S::william.verbeeck@vlaanderen.be::9b98557d-4638-497e-9b40-4f2c2b1c3415" providerId="AD" clId="Web-{A9EF10A6-F646-52F2-275E-C0D293103FBB}"/>
    <pc:docChg chg="modSld">
      <pc:chgData name="Verbeeck William" userId="S::william.verbeeck@vlaanderen.be::9b98557d-4638-497e-9b40-4f2c2b1c3415" providerId="AD" clId="Web-{A9EF10A6-F646-52F2-275E-C0D293103FBB}" dt="2024-01-08T12:54:52.310" v="3"/>
      <pc:docMkLst>
        <pc:docMk/>
      </pc:docMkLst>
      <pc:sldChg chg="addSp delSp modSp">
        <pc:chgData name="Verbeeck William" userId="S::william.verbeeck@vlaanderen.be::9b98557d-4638-497e-9b40-4f2c2b1c3415" providerId="AD" clId="Web-{A9EF10A6-F646-52F2-275E-C0D293103FBB}" dt="2024-01-08T12:54:52.310" v="3"/>
        <pc:sldMkLst>
          <pc:docMk/>
          <pc:sldMk cId="3302588779" sldId="527"/>
        </pc:sldMkLst>
        <pc:spChg chg="add del mod">
          <ac:chgData name="Verbeeck William" userId="S::william.verbeeck@vlaanderen.be::9b98557d-4638-497e-9b40-4f2c2b1c3415" providerId="AD" clId="Web-{A9EF10A6-F646-52F2-275E-C0D293103FBB}" dt="2024-01-08T12:54:52.310" v="3"/>
          <ac:spMkLst>
            <pc:docMk/>
            <pc:sldMk cId="3302588779" sldId="527"/>
            <ac:spMk id="2" creationId="{60D5AC17-EFD4-8AE9-5638-7F9752FE0378}"/>
          </ac:spMkLst>
        </pc:spChg>
      </pc:sldChg>
    </pc:docChg>
  </pc:docChgLst>
  <pc:docChgLst>
    <pc:chgData name="Verbeeck William" userId="S::william.verbeeck@vlaanderen.be::9b98557d-4638-497e-9b40-4f2c2b1c3415" providerId="AD" clId="Web-{93341307-64AC-1CB3-A0E7-7D59FA2B3563}"/>
    <pc:docChg chg="modSld">
      <pc:chgData name="Verbeeck William" userId="S::william.verbeeck@vlaanderen.be::9b98557d-4638-497e-9b40-4f2c2b1c3415" providerId="AD" clId="Web-{93341307-64AC-1CB3-A0E7-7D59FA2B3563}" dt="2023-11-15T16:07:27.778" v="1" actId="20577"/>
      <pc:docMkLst>
        <pc:docMk/>
      </pc:docMkLst>
      <pc:sldChg chg="modSp">
        <pc:chgData name="Verbeeck William" userId="S::william.verbeeck@vlaanderen.be::9b98557d-4638-497e-9b40-4f2c2b1c3415" providerId="AD" clId="Web-{93341307-64AC-1CB3-A0E7-7D59FA2B3563}" dt="2023-11-15T16:07:27.778" v="1" actId="20577"/>
        <pc:sldMkLst>
          <pc:docMk/>
          <pc:sldMk cId="0" sldId="302"/>
        </pc:sldMkLst>
        <pc:spChg chg="mod">
          <ac:chgData name="Verbeeck William" userId="S::william.verbeeck@vlaanderen.be::9b98557d-4638-497e-9b40-4f2c2b1c3415" providerId="AD" clId="Web-{93341307-64AC-1CB3-A0E7-7D59FA2B3563}" dt="2023-11-15T16:07:27.778" v="1" actId="20577"/>
          <ac:spMkLst>
            <pc:docMk/>
            <pc:sldMk cId="0" sldId="302"/>
            <ac:spMk id="1017" creationId="{00000000-0000-0000-0000-000000000000}"/>
          </ac:spMkLst>
        </pc:spChg>
      </pc:sldChg>
    </pc:docChg>
  </pc:docChgLst>
  <pc:docChgLst>
    <pc:chgData name="Van de Vyvere Brecht" userId="S::brecht.vandevyvere@vlaanderen.be::c748c14e-f036-40e8-878f-c3efabff3178" providerId="AD" clId="Web-{3FFF9573-2775-471A-19C7-4991E2C794A2}"/>
    <pc:docChg chg="addSld modSld sldOrd">
      <pc:chgData name="Van de Vyvere Brecht" userId="S::brecht.vandevyvere@vlaanderen.be::c748c14e-f036-40e8-878f-c3efabff3178" providerId="AD" clId="Web-{3FFF9573-2775-471A-19C7-4991E2C794A2}" dt="2023-11-27T11:25:51.836" v="239"/>
      <pc:docMkLst>
        <pc:docMk/>
      </pc:docMkLst>
      <pc:sldChg chg="modSp">
        <pc:chgData name="Van de Vyvere Brecht" userId="S::brecht.vandevyvere@vlaanderen.be::c748c14e-f036-40e8-878f-c3efabff3178" providerId="AD" clId="Web-{3FFF9573-2775-471A-19C7-4991E2C794A2}" dt="2023-11-27T11:06:08.398" v="19" actId="20577"/>
        <pc:sldMkLst>
          <pc:docMk/>
          <pc:sldMk cId="416833982" sldId="393"/>
        </pc:sldMkLst>
        <pc:spChg chg="mod">
          <ac:chgData name="Van de Vyvere Brecht" userId="S::brecht.vandevyvere@vlaanderen.be::c748c14e-f036-40e8-878f-c3efabff3178" providerId="AD" clId="Web-{3FFF9573-2775-471A-19C7-4991E2C794A2}" dt="2023-11-27T11:06:08.398" v="19" actId="20577"/>
          <ac:spMkLst>
            <pc:docMk/>
            <pc:sldMk cId="416833982" sldId="393"/>
            <ac:spMk id="484" creationId="{00000000-0000-0000-0000-000000000000}"/>
          </ac:spMkLst>
        </pc:spChg>
      </pc:sldChg>
      <pc:sldChg chg="add replId">
        <pc:chgData name="Van de Vyvere Brecht" userId="S::brecht.vandevyvere@vlaanderen.be::c748c14e-f036-40e8-878f-c3efabff3178" providerId="AD" clId="Web-{3FFF9573-2775-471A-19C7-4991E2C794A2}" dt="2023-11-27T11:05:54.022" v="0"/>
        <pc:sldMkLst>
          <pc:docMk/>
          <pc:sldMk cId="4182289979" sldId="468"/>
        </pc:sldMkLst>
      </pc:sldChg>
      <pc:sldChg chg="addSp delSp modSp add ord replId">
        <pc:chgData name="Van de Vyvere Brecht" userId="S::brecht.vandevyvere@vlaanderen.be::c748c14e-f036-40e8-878f-c3efabff3178" providerId="AD" clId="Web-{3FFF9573-2775-471A-19C7-4991E2C794A2}" dt="2023-11-27T11:24:13.490" v="206" actId="1076"/>
        <pc:sldMkLst>
          <pc:docMk/>
          <pc:sldMk cId="2539519267" sldId="469"/>
        </pc:sldMkLst>
        <pc:spChg chg="add del mod">
          <ac:chgData name="Van de Vyvere Brecht" userId="S::brecht.vandevyvere@vlaanderen.be::c748c14e-f036-40e8-878f-c3efabff3178" providerId="AD" clId="Web-{3FFF9573-2775-471A-19C7-4991E2C794A2}" dt="2023-11-27T11:06:35.258" v="25"/>
          <ac:spMkLst>
            <pc:docMk/>
            <pc:sldMk cId="2539519267" sldId="469"/>
            <ac:spMk id="2" creationId="{CB5E445D-3122-F04A-D6BB-52BF5A1C43DE}"/>
          </ac:spMkLst>
        </pc:spChg>
        <pc:spChg chg="del">
          <ac:chgData name="Van de Vyvere Brecht" userId="S::brecht.vandevyvere@vlaanderen.be::c748c14e-f036-40e8-878f-c3efabff3178" providerId="AD" clId="Web-{3FFF9573-2775-471A-19C7-4991E2C794A2}" dt="2023-11-27T11:06:32.851" v="21"/>
          <ac:spMkLst>
            <pc:docMk/>
            <pc:sldMk cId="2539519267" sldId="469"/>
            <ac:spMk id="4" creationId="{8014CC8F-3DCE-05A0-6CCE-55B89353B84D}"/>
          </ac:spMkLst>
        </pc:spChg>
        <pc:spChg chg="add mod">
          <ac:chgData name="Van de Vyvere Brecht" userId="S::brecht.vandevyvere@vlaanderen.be::c748c14e-f036-40e8-878f-c3efabff3178" providerId="AD" clId="Web-{3FFF9573-2775-471A-19C7-4991E2C794A2}" dt="2023-11-27T11:24:10.240" v="205" actId="1076"/>
          <ac:spMkLst>
            <pc:docMk/>
            <pc:sldMk cId="2539519267" sldId="469"/>
            <ac:spMk id="6" creationId="{0662A4C3-1940-E345-560F-42BC46AA2DFC}"/>
          </ac:spMkLst>
        </pc:spChg>
        <pc:spChg chg="add mod">
          <ac:chgData name="Van de Vyvere Brecht" userId="S::brecht.vandevyvere@vlaanderen.be::c748c14e-f036-40e8-878f-c3efabff3178" providerId="AD" clId="Web-{3FFF9573-2775-471A-19C7-4991E2C794A2}" dt="2023-11-27T11:24:13.490" v="206" actId="1076"/>
          <ac:spMkLst>
            <pc:docMk/>
            <pc:sldMk cId="2539519267" sldId="469"/>
            <ac:spMk id="8" creationId="{A203AA87-1C38-0982-B024-3FF99C5914B9}"/>
          </ac:spMkLst>
        </pc:spChg>
        <pc:spChg chg="mod">
          <ac:chgData name="Van de Vyvere Brecht" userId="S::brecht.vandevyvere@vlaanderen.be::c748c14e-f036-40e8-878f-c3efabff3178" providerId="AD" clId="Web-{3FFF9573-2775-471A-19C7-4991E2C794A2}" dt="2023-11-27T11:16:29.462" v="51" actId="20577"/>
          <ac:spMkLst>
            <pc:docMk/>
            <pc:sldMk cId="2539519267" sldId="469"/>
            <ac:spMk id="796" creationId="{00000000-0000-0000-0000-000000000000}"/>
          </ac:spMkLst>
        </pc:spChg>
        <pc:picChg chg="del">
          <ac:chgData name="Van de Vyvere Brecht" userId="S::brecht.vandevyvere@vlaanderen.be::c748c14e-f036-40e8-878f-c3efabff3178" providerId="AD" clId="Web-{3FFF9573-2775-471A-19C7-4991E2C794A2}" dt="2023-11-27T11:06:31.120" v="20"/>
          <ac:picMkLst>
            <pc:docMk/>
            <pc:sldMk cId="2539519267" sldId="469"/>
            <ac:picMk id="3" creationId="{68A60863-74EB-4ADB-9907-8FAD01B49277}"/>
          </ac:picMkLst>
        </pc:picChg>
        <pc:picChg chg="add mod">
          <ac:chgData name="Van de Vyvere Brecht" userId="S::brecht.vandevyvere@vlaanderen.be::c748c14e-f036-40e8-878f-c3efabff3178" providerId="AD" clId="Web-{3FFF9573-2775-471A-19C7-4991E2C794A2}" dt="2023-11-27T11:23:40.411" v="184" actId="1076"/>
          <ac:picMkLst>
            <pc:docMk/>
            <pc:sldMk cId="2539519267" sldId="469"/>
            <ac:picMk id="5" creationId="{23A54268-FA00-964D-8AAB-466AFEF7CC00}"/>
          </ac:picMkLst>
        </pc:picChg>
        <pc:picChg chg="add mod">
          <ac:chgData name="Van de Vyvere Brecht" userId="S::brecht.vandevyvere@vlaanderen.be::c748c14e-f036-40e8-878f-c3efabff3178" providerId="AD" clId="Web-{3FFF9573-2775-471A-19C7-4991E2C794A2}" dt="2023-11-27T11:23:37.286" v="182" actId="14100"/>
          <ac:picMkLst>
            <pc:docMk/>
            <pc:sldMk cId="2539519267" sldId="469"/>
            <ac:picMk id="7" creationId="{43F1905B-9D45-84BB-43B1-B6151B243576}"/>
          </ac:picMkLst>
        </pc:picChg>
      </pc:sldChg>
      <pc:sldChg chg="addSp modSp add replId">
        <pc:chgData name="Van de Vyvere Brecht" userId="S::brecht.vandevyvere@vlaanderen.be::c748c14e-f036-40e8-878f-c3efabff3178" providerId="AD" clId="Web-{3FFF9573-2775-471A-19C7-4991E2C794A2}" dt="2023-11-27T11:17:23.635" v="69" actId="14100"/>
        <pc:sldMkLst>
          <pc:docMk/>
          <pc:sldMk cId="1723654999" sldId="470"/>
        </pc:sldMkLst>
        <pc:spChg chg="mod">
          <ac:chgData name="Van de Vyvere Brecht" userId="S::brecht.vandevyvere@vlaanderen.be::c748c14e-f036-40e8-878f-c3efabff3178" providerId="AD" clId="Web-{3FFF9573-2775-471A-19C7-4991E2C794A2}" dt="2023-11-27T11:17:19.369" v="67" actId="20577"/>
          <ac:spMkLst>
            <pc:docMk/>
            <pc:sldMk cId="1723654999" sldId="470"/>
            <ac:spMk id="796" creationId="{00000000-0000-0000-0000-000000000000}"/>
          </ac:spMkLst>
        </pc:spChg>
        <pc:picChg chg="add mod">
          <ac:chgData name="Van de Vyvere Brecht" userId="S::brecht.vandevyvere@vlaanderen.be::c748c14e-f036-40e8-878f-c3efabff3178" providerId="AD" clId="Web-{3FFF9573-2775-471A-19C7-4991E2C794A2}" dt="2023-11-27T11:17:23.635" v="69" actId="14100"/>
          <ac:picMkLst>
            <pc:docMk/>
            <pc:sldMk cId="1723654999" sldId="470"/>
            <ac:picMk id="2" creationId="{E73354C4-CA38-8D3B-454F-8679A37812AA}"/>
          </ac:picMkLst>
        </pc:picChg>
      </pc:sldChg>
      <pc:sldChg chg="addSp delSp modSp add replId">
        <pc:chgData name="Van de Vyvere Brecht" userId="S::brecht.vandevyvere@vlaanderen.be::c748c14e-f036-40e8-878f-c3efabff3178" providerId="AD" clId="Web-{3FFF9573-2775-471A-19C7-4991E2C794A2}" dt="2023-11-27T11:17:57.276" v="80" actId="1076"/>
        <pc:sldMkLst>
          <pc:docMk/>
          <pc:sldMk cId="2656073627" sldId="471"/>
        </pc:sldMkLst>
        <pc:spChg chg="mod">
          <ac:chgData name="Van de Vyvere Brecht" userId="S::brecht.vandevyvere@vlaanderen.be::c748c14e-f036-40e8-878f-c3efabff3178" providerId="AD" clId="Web-{3FFF9573-2775-471A-19C7-4991E2C794A2}" dt="2023-11-27T11:17:46.089" v="72" actId="20577"/>
          <ac:spMkLst>
            <pc:docMk/>
            <pc:sldMk cId="2656073627" sldId="471"/>
            <ac:spMk id="796" creationId="{00000000-0000-0000-0000-000000000000}"/>
          </ac:spMkLst>
        </pc:spChg>
        <pc:picChg chg="del">
          <ac:chgData name="Van de Vyvere Brecht" userId="S::brecht.vandevyvere@vlaanderen.be::c748c14e-f036-40e8-878f-c3efabff3178" providerId="AD" clId="Web-{3FFF9573-2775-471A-19C7-4991E2C794A2}" dt="2023-11-27T11:17:46.761" v="73"/>
          <ac:picMkLst>
            <pc:docMk/>
            <pc:sldMk cId="2656073627" sldId="471"/>
            <ac:picMk id="2" creationId="{E73354C4-CA38-8D3B-454F-8679A37812AA}"/>
          </ac:picMkLst>
        </pc:picChg>
        <pc:picChg chg="add mod">
          <ac:chgData name="Van de Vyvere Brecht" userId="S::brecht.vandevyvere@vlaanderen.be::c748c14e-f036-40e8-878f-c3efabff3178" providerId="AD" clId="Web-{3FFF9573-2775-471A-19C7-4991E2C794A2}" dt="2023-11-27T11:17:57.276" v="80" actId="1076"/>
          <ac:picMkLst>
            <pc:docMk/>
            <pc:sldMk cId="2656073627" sldId="471"/>
            <ac:picMk id="3" creationId="{D187E251-3AB4-B80E-6B8C-E7380460B719}"/>
          </ac:picMkLst>
        </pc:picChg>
      </pc:sldChg>
      <pc:sldChg chg="addSp delSp modSp add replId">
        <pc:chgData name="Van de Vyvere Brecht" userId="S::brecht.vandevyvere@vlaanderen.be::c748c14e-f036-40e8-878f-c3efabff3178" providerId="AD" clId="Web-{3FFF9573-2775-471A-19C7-4991E2C794A2}" dt="2023-11-27T11:19:09.185" v="119" actId="20577"/>
        <pc:sldMkLst>
          <pc:docMk/>
          <pc:sldMk cId="891250212" sldId="472"/>
        </pc:sldMkLst>
        <pc:spChg chg="mod">
          <ac:chgData name="Van de Vyvere Brecht" userId="S::brecht.vandevyvere@vlaanderen.be::c748c14e-f036-40e8-878f-c3efabff3178" providerId="AD" clId="Web-{3FFF9573-2775-471A-19C7-4991E2C794A2}" dt="2023-11-27T11:19:09.185" v="119" actId="20577"/>
          <ac:spMkLst>
            <pc:docMk/>
            <pc:sldMk cId="891250212" sldId="472"/>
            <ac:spMk id="796" creationId="{00000000-0000-0000-0000-000000000000}"/>
          </ac:spMkLst>
        </pc:spChg>
        <pc:picChg chg="add mod">
          <ac:chgData name="Van de Vyvere Brecht" userId="S::brecht.vandevyvere@vlaanderen.be::c748c14e-f036-40e8-878f-c3efabff3178" providerId="AD" clId="Web-{3FFF9573-2775-471A-19C7-4991E2C794A2}" dt="2023-11-27T11:18:37.324" v="91" actId="1076"/>
          <ac:picMkLst>
            <pc:docMk/>
            <pc:sldMk cId="891250212" sldId="472"/>
            <ac:picMk id="2" creationId="{A27D4087-6E81-1394-2C9D-B363A172FCE6}"/>
          </ac:picMkLst>
        </pc:picChg>
        <pc:picChg chg="del">
          <ac:chgData name="Van de Vyvere Brecht" userId="S::brecht.vandevyvere@vlaanderen.be::c748c14e-f036-40e8-878f-c3efabff3178" providerId="AD" clId="Web-{3FFF9573-2775-471A-19C7-4991E2C794A2}" dt="2023-11-27T11:18:30.215" v="86"/>
          <ac:picMkLst>
            <pc:docMk/>
            <pc:sldMk cId="891250212" sldId="472"/>
            <ac:picMk id="3" creationId="{D187E251-3AB4-B80E-6B8C-E7380460B719}"/>
          </ac:picMkLst>
        </pc:picChg>
      </pc:sldChg>
      <pc:sldChg chg="addSp delSp modSp add replId">
        <pc:chgData name="Van de Vyvere Brecht" userId="S::brecht.vandevyvere@vlaanderen.be::c748c14e-f036-40e8-878f-c3efabff3178" providerId="AD" clId="Web-{3FFF9573-2775-471A-19C7-4991E2C794A2}" dt="2023-11-27T11:19:55.123" v="144" actId="1076"/>
        <pc:sldMkLst>
          <pc:docMk/>
          <pc:sldMk cId="3704384931" sldId="473"/>
        </pc:sldMkLst>
        <pc:spChg chg="mod">
          <ac:chgData name="Van de Vyvere Brecht" userId="S::brecht.vandevyvere@vlaanderen.be::c748c14e-f036-40e8-878f-c3efabff3178" providerId="AD" clId="Web-{3FFF9573-2775-471A-19C7-4991E2C794A2}" dt="2023-11-27T11:19:22.829" v="137" actId="20577"/>
          <ac:spMkLst>
            <pc:docMk/>
            <pc:sldMk cId="3704384931" sldId="473"/>
            <ac:spMk id="796" creationId="{00000000-0000-0000-0000-000000000000}"/>
          </ac:spMkLst>
        </pc:spChg>
        <pc:picChg chg="del">
          <ac:chgData name="Van de Vyvere Brecht" userId="S::brecht.vandevyvere@vlaanderen.be::c748c14e-f036-40e8-878f-c3efabff3178" providerId="AD" clId="Web-{3FFF9573-2775-471A-19C7-4991E2C794A2}" dt="2023-11-27T11:19:24.013" v="138"/>
          <ac:picMkLst>
            <pc:docMk/>
            <pc:sldMk cId="3704384931" sldId="473"/>
            <ac:picMk id="2" creationId="{A27D4087-6E81-1394-2C9D-B363A172FCE6}"/>
          </ac:picMkLst>
        </pc:picChg>
        <pc:picChg chg="add mod">
          <ac:chgData name="Van de Vyvere Brecht" userId="S::brecht.vandevyvere@vlaanderen.be::c748c14e-f036-40e8-878f-c3efabff3178" providerId="AD" clId="Web-{3FFF9573-2775-471A-19C7-4991E2C794A2}" dt="2023-11-27T11:19:55.123" v="144" actId="1076"/>
          <ac:picMkLst>
            <pc:docMk/>
            <pc:sldMk cId="3704384931" sldId="473"/>
            <ac:picMk id="3" creationId="{BCFE84ED-9B5D-DD3C-31F1-D96665C13910}"/>
          </ac:picMkLst>
        </pc:picChg>
      </pc:sldChg>
      <pc:sldChg chg="addSp delSp modSp add replId">
        <pc:chgData name="Van de Vyvere Brecht" userId="S::brecht.vandevyvere@vlaanderen.be::c748c14e-f036-40e8-878f-c3efabff3178" providerId="AD" clId="Web-{3FFF9573-2775-471A-19C7-4991E2C794A2}" dt="2023-11-27T11:20:33.593" v="159" actId="1076"/>
        <pc:sldMkLst>
          <pc:docMk/>
          <pc:sldMk cId="3208433289" sldId="474"/>
        </pc:sldMkLst>
        <pc:spChg chg="mod">
          <ac:chgData name="Van de Vyvere Brecht" userId="S::brecht.vandevyvere@vlaanderen.be::c748c14e-f036-40e8-878f-c3efabff3178" providerId="AD" clId="Web-{3FFF9573-2775-471A-19C7-4991E2C794A2}" dt="2023-11-27T11:20:23.843" v="152" actId="20577"/>
          <ac:spMkLst>
            <pc:docMk/>
            <pc:sldMk cId="3208433289" sldId="474"/>
            <ac:spMk id="796" creationId="{00000000-0000-0000-0000-000000000000}"/>
          </ac:spMkLst>
        </pc:spChg>
        <pc:picChg chg="add mod">
          <ac:chgData name="Van de Vyvere Brecht" userId="S::brecht.vandevyvere@vlaanderen.be::c748c14e-f036-40e8-878f-c3efabff3178" providerId="AD" clId="Web-{3FFF9573-2775-471A-19C7-4991E2C794A2}" dt="2023-11-27T11:20:33.593" v="159" actId="1076"/>
          <ac:picMkLst>
            <pc:docMk/>
            <pc:sldMk cId="3208433289" sldId="474"/>
            <ac:picMk id="2" creationId="{0B037D08-6C34-472F-30A8-A50F539F70D0}"/>
          </ac:picMkLst>
        </pc:picChg>
        <pc:picChg chg="del">
          <ac:chgData name="Van de Vyvere Brecht" userId="S::brecht.vandevyvere@vlaanderen.be::c748c14e-f036-40e8-878f-c3efabff3178" providerId="AD" clId="Web-{3FFF9573-2775-471A-19C7-4991E2C794A2}" dt="2023-11-27T11:20:24.577" v="153"/>
          <ac:picMkLst>
            <pc:docMk/>
            <pc:sldMk cId="3208433289" sldId="474"/>
            <ac:picMk id="3" creationId="{BCFE84ED-9B5D-DD3C-31F1-D96665C13910}"/>
          </ac:picMkLst>
        </pc:picChg>
      </pc:sldChg>
      <pc:sldChg chg="addSp delSp modSp add replId">
        <pc:chgData name="Van de Vyvere Brecht" userId="S::brecht.vandevyvere@vlaanderen.be::c748c14e-f036-40e8-878f-c3efabff3178" providerId="AD" clId="Web-{3FFF9573-2775-471A-19C7-4991E2C794A2}" dt="2023-11-27T11:21:07.782" v="166" actId="14100"/>
        <pc:sldMkLst>
          <pc:docMk/>
          <pc:sldMk cId="3152958804" sldId="475"/>
        </pc:sldMkLst>
        <pc:spChg chg="mod">
          <ac:chgData name="Van de Vyvere Brecht" userId="S::brecht.vandevyvere@vlaanderen.be::c748c14e-f036-40e8-878f-c3efabff3178" providerId="AD" clId="Web-{3FFF9573-2775-471A-19C7-4991E2C794A2}" dt="2023-11-27T11:21:00.485" v="161" actId="20577"/>
          <ac:spMkLst>
            <pc:docMk/>
            <pc:sldMk cId="3152958804" sldId="475"/>
            <ac:spMk id="796" creationId="{00000000-0000-0000-0000-000000000000}"/>
          </ac:spMkLst>
        </pc:spChg>
        <pc:picChg chg="del">
          <ac:chgData name="Van de Vyvere Brecht" userId="S::brecht.vandevyvere@vlaanderen.be::c748c14e-f036-40e8-878f-c3efabff3178" providerId="AD" clId="Web-{3FFF9573-2775-471A-19C7-4991E2C794A2}" dt="2023-11-27T11:21:01" v="162"/>
          <ac:picMkLst>
            <pc:docMk/>
            <pc:sldMk cId="3152958804" sldId="475"/>
            <ac:picMk id="2" creationId="{0B037D08-6C34-472F-30A8-A50F539F70D0}"/>
          </ac:picMkLst>
        </pc:picChg>
        <pc:picChg chg="add mod">
          <ac:chgData name="Van de Vyvere Brecht" userId="S::brecht.vandevyvere@vlaanderen.be::c748c14e-f036-40e8-878f-c3efabff3178" providerId="AD" clId="Web-{3FFF9573-2775-471A-19C7-4991E2C794A2}" dt="2023-11-27T11:21:07.782" v="166" actId="14100"/>
          <ac:picMkLst>
            <pc:docMk/>
            <pc:sldMk cId="3152958804" sldId="475"/>
            <ac:picMk id="3" creationId="{6642F97A-A846-370C-0002-1D311D87D7BB}"/>
          </ac:picMkLst>
        </pc:picChg>
      </pc:sldChg>
      <pc:sldChg chg="addSp delSp modSp add replId">
        <pc:chgData name="Van de Vyvere Brecht" userId="S::brecht.vandevyvere@vlaanderen.be::c748c14e-f036-40e8-878f-c3efabff3178" providerId="AD" clId="Web-{3FFF9573-2775-471A-19C7-4991E2C794A2}" dt="2023-11-27T11:22:43.159" v="178" actId="14100"/>
        <pc:sldMkLst>
          <pc:docMk/>
          <pc:sldMk cId="222860099" sldId="476"/>
        </pc:sldMkLst>
        <pc:spChg chg="mod">
          <ac:chgData name="Van de Vyvere Brecht" userId="S::brecht.vandevyvere@vlaanderen.be::c748c14e-f036-40e8-878f-c3efabff3178" providerId="AD" clId="Web-{3FFF9573-2775-471A-19C7-4991E2C794A2}" dt="2023-11-27T11:21:32.595" v="173" actId="20577"/>
          <ac:spMkLst>
            <pc:docMk/>
            <pc:sldMk cId="222860099" sldId="476"/>
            <ac:spMk id="796" creationId="{00000000-0000-0000-0000-000000000000}"/>
          </ac:spMkLst>
        </pc:spChg>
        <pc:picChg chg="add mod">
          <ac:chgData name="Van de Vyvere Brecht" userId="S::brecht.vandevyvere@vlaanderen.be::c748c14e-f036-40e8-878f-c3efabff3178" providerId="AD" clId="Web-{3FFF9573-2775-471A-19C7-4991E2C794A2}" dt="2023-11-27T11:22:43.159" v="178" actId="14100"/>
          <ac:picMkLst>
            <pc:docMk/>
            <pc:sldMk cId="222860099" sldId="476"/>
            <ac:picMk id="2" creationId="{F006BB32-8C8A-57E4-B32C-A1CF845D9427}"/>
          </ac:picMkLst>
        </pc:picChg>
        <pc:picChg chg="del">
          <ac:chgData name="Van de Vyvere Brecht" userId="S::brecht.vandevyvere@vlaanderen.be::c748c14e-f036-40e8-878f-c3efabff3178" providerId="AD" clId="Web-{3FFF9573-2775-471A-19C7-4991E2C794A2}" dt="2023-11-27T11:21:33.613" v="174"/>
          <ac:picMkLst>
            <pc:docMk/>
            <pc:sldMk cId="222860099" sldId="476"/>
            <ac:picMk id="3" creationId="{6642F97A-A846-370C-0002-1D311D87D7BB}"/>
          </ac:picMkLst>
        </pc:picChg>
      </pc:sldChg>
      <pc:sldChg chg="addSp delSp modSp add replId">
        <pc:chgData name="Van de Vyvere Brecht" userId="S::brecht.vandevyvere@vlaanderen.be::c748c14e-f036-40e8-878f-c3efabff3178" providerId="AD" clId="Web-{3FFF9573-2775-471A-19C7-4991E2C794A2}" dt="2023-11-27T11:25:35.508" v="216" actId="1076"/>
        <pc:sldMkLst>
          <pc:docMk/>
          <pc:sldMk cId="2027722725" sldId="477"/>
        </pc:sldMkLst>
        <pc:spChg chg="mod">
          <ac:chgData name="Van de Vyvere Brecht" userId="S::brecht.vandevyvere@vlaanderen.be::c748c14e-f036-40e8-878f-c3efabff3178" providerId="AD" clId="Web-{3FFF9573-2775-471A-19C7-4991E2C794A2}" dt="2023-11-27T11:25:10.523" v="210" actId="20577"/>
          <ac:spMkLst>
            <pc:docMk/>
            <pc:sldMk cId="2027722725" sldId="477"/>
            <ac:spMk id="796" creationId="{00000000-0000-0000-0000-000000000000}"/>
          </ac:spMkLst>
        </pc:spChg>
        <pc:picChg chg="del">
          <ac:chgData name="Van de Vyvere Brecht" userId="S::brecht.vandevyvere@vlaanderen.be::c748c14e-f036-40e8-878f-c3efabff3178" providerId="AD" clId="Web-{3FFF9573-2775-471A-19C7-4991E2C794A2}" dt="2023-11-27T11:25:11.413" v="211"/>
          <ac:picMkLst>
            <pc:docMk/>
            <pc:sldMk cId="2027722725" sldId="477"/>
            <ac:picMk id="2" creationId="{F006BB32-8C8A-57E4-B32C-A1CF845D9427}"/>
          </ac:picMkLst>
        </pc:picChg>
        <pc:picChg chg="add mod">
          <ac:chgData name="Van de Vyvere Brecht" userId="S::brecht.vandevyvere@vlaanderen.be::c748c14e-f036-40e8-878f-c3efabff3178" providerId="AD" clId="Web-{3FFF9573-2775-471A-19C7-4991E2C794A2}" dt="2023-11-27T11:25:35.508" v="216" actId="1076"/>
          <ac:picMkLst>
            <pc:docMk/>
            <pc:sldMk cId="2027722725" sldId="477"/>
            <ac:picMk id="3" creationId="{BE65D8B1-4C87-BFB6-A49F-DA2C6A025319}"/>
          </ac:picMkLst>
        </pc:picChg>
      </pc:sldChg>
      <pc:sldChg chg="addSp delSp modSp add replId">
        <pc:chgData name="Van de Vyvere Brecht" userId="S::brecht.vandevyvere@vlaanderen.be::c748c14e-f036-40e8-878f-c3efabff3178" providerId="AD" clId="Web-{3FFF9573-2775-471A-19C7-4991E2C794A2}" dt="2023-11-27T11:25:51.836" v="239"/>
        <pc:sldMkLst>
          <pc:docMk/>
          <pc:sldMk cId="2870340230" sldId="478"/>
        </pc:sldMkLst>
        <pc:spChg chg="mod">
          <ac:chgData name="Van de Vyvere Brecht" userId="S::brecht.vandevyvere@vlaanderen.be::c748c14e-f036-40e8-878f-c3efabff3178" providerId="AD" clId="Web-{3FFF9573-2775-471A-19C7-4991E2C794A2}" dt="2023-11-27T11:25:50.524" v="237" actId="20577"/>
          <ac:spMkLst>
            <pc:docMk/>
            <pc:sldMk cId="2870340230" sldId="478"/>
            <ac:spMk id="796" creationId="{00000000-0000-0000-0000-000000000000}"/>
          </ac:spMkLst>
        </pc:spChg>
        <pc:picChg chg="add del mod">
          <ac:chgData name="Van de Vyvere Brecht" userId="S::brecht.vandevyvere@vlaanderen.be::c748c14e-f036-40e8-878f-c3efabff3178" providerId="AD" clId="Web-{3FFF9573-2775-471A-19C7-4991E2C794A2}" dt="2023-11-27T11:25:51.836" v="239"/>
          <ac:picMkLst>
            <pc:docMk/>
            <pc:sldMk cId="2870340230" sldId="478"/>
            <ac:picMk id="2" creationId="{0A019DE0-4B8F-C4BD-8333-4C030B616A1C}"/>
          </ac:picMkLst>
        </pc:picChg>
      </pc:sldChg>
    </pc:docChg>
  </pc:docChgLst>
  <pc:docChgLst>
    <pc:chgData name="Verbeeck William" userId="S::william.verbeeck@vlaanderen.be::9b98557d-4638-497e-9b40-4f2c2b1c3415" providerId="AD" clId="Web-{16120AF4-5155-5388-4C6D-74437778660A}"/>
    <pc:docChg chg="modSld">
      <pc:chgData name="Verbeeck William" userId="S::william.verbeeck@vlaanderen.be::9b98557d-4638-497e-9b40-4f2c2b1c3415" providerId="AD" clId="Web-{16120AF4-5155-5388-4C6D-74437778660A}" dt="2023-11-15T14:11:48.820" v="19"/>
      <pc:docMkLst>
        <pc:docMk/>
      </pc:docMkLst>
      <pc:sldChg chg="modSp">
        <pc:chgData name="Verbeeck William" userId="S::william.verbeeck@vlaanderen.be::9b98557d-4638-497e-9b40-4f2c2b1c3415" providerId="AD" clId="Web-{16120AF4-5155-5388-4C6D-74437778660A}" dt="2023-11-15T14:11:48.820" v="19"/>
        <pc:sldMkLst>
          <pc:docMk/>
          <pc:sldMk cId="0" sldId="292"/>
        </pc:sldMkLst>
        <pc:spChg chg="mod">
          <ac:chgData name="Verbeeck William" userId="S::william.verbeeck@vlaanderen.be::9b98557d-4638-497e-9b40-4f2c2b1c3415" providerId="AD" clId="Web-{16120AF4-5155-5388-4C6D-74437778660A}" dt="2023-11-15T14:11:27.350" v="0" actId="20577"/>
          <ac:spMkLst>
            <pc:docMk/>
            <pc:sldMk cId="0" sldId="292"/>
            <ac:spMk id="783" creationId="{00000000-0000-0000-0000-000000000000}"/>
          </ac:spMkLst>
        </pc:spChg>
        <pc:graphicFrameChg chg="mod modGraphic">
          <ac:chgData name="Verbeeck William" userId="S::william.verbeeck@vlaanderen.be::9b98557d-4638-497e-9b40-4f2c2b1c3415" providerId="AD" clId="Web-{16120AF4-5155-5388-4C6D-74437778660A}" dt="2023-11-15T14:11:48.820" v="19"/>
          <ac:graphicFrameMkLst>
            <pc:docMk/>
            <pc:sldMk cId="0" sldId="292"/>
            <ac:graphicFrameMk id="784" creationId="{00000000-0000-0000-0000-000000000000}"/>
          </ac:graphicFrameMkLst>
        </pc:graphicFrameChg>
      </pc:sldChg>
    </pc:docChg>
  </pc:docChgLst>
  <pc:docChgLst>
    <pc:chgData name="Verbeeck William" userId="S::william.verbeeck@vlaanderen.be::9b98557d-4638-497e-9b40-4f2c2b1c3415" providerId="AD" clId="Web-{523A89E4-8F67-1365-2D32-3E56E8F7C41D}"/>
    <pc:docChg chg="addSld delSld modSld sldOrd">
      <pc:chgData name="Verbeeck William" userId="S::william.verbeeck@vlaanderen.be::9b98557d-4638-497e-9b40-4f2c2b1c3415" providerId="AD" clId="Web-{523A89E4-8F67-1365-2D32-3E56E8F7C41D}" dt="2024-01-29T13:16:58.925" v="793"/>
      <pc:docMkLst>
        <pc:docMk/>
      </pc:docMkLst>
      <pc:sldChg chg="modSp">
        <pc:chgData name="Verbeeck William" userId="S::william.verbeeck@vlaanderen.be::9b98557d-4638-497e-9b40-4f2c2b1c3415" providerId="AD" clId="Web-{523A89E4-8F67-1365-2D32-3E56E8F7C41D}" dt="2024-01-29T12:15:48.287" v="317" actId="20577"/>
        <pc:sldMkLst>
          <pc:docMk/>
          <pc:sldMk cId="0" sldId="259"/>
        </pc:sldMkLst>
        <pc:spChg chg="mod">
          <ac:chgData name="Verbeeck William" userId="S::william.verbeeck@vlaanderen.be::9b98557d-4638-497e-9b40-4f2c2b1c3415" providerId="AD" clId="Web-{523A89E4-8F67-1365-2D32-3E56E8F7C41D}" dt="2024-01-29T12:14:40.159" v="256" actId="20577"/>
          <ac:spMkLst>
            <pc:docMk/>
            <pc:sldMk cId="0" sldId="259"/>
            <ac:spMk id="387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523A89E4-8F67-1365-2D32-3E56E8F7C41D}" dt="2024-01-29T12:14:45.394" v="258" actId="20577"/>
          <ac:spMkLst>
            <pc:docMk/>
            <pc:sldMk cId="0" sldId="259"/>
            <ac:spMk id="38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523A89E4-8F67-1365-2D32-3E56E8F7C41D}" dt="2024-01-29T12:15:48.287" v="317" actId="20577"/>
          <ac:spMkLst>
            <pc:docMk/>
            <pc:sldMk cId="0" sldId="259"/>
            <ac:spMk id="389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523A89E4-8F67-1365-2D32-3E56E8F7C41D}" dt="2024-01-29T12:14:57.379" v="266" actId="20577"/>
          <ac:spMkLst>
            <pc:docMk/>
            <pc:sldMk cId="0" sldId="259"/>
            <ac:spMk id="398" creationId="{00000000-0000-0000-0000-000000000000}"/>
          </ac:spMkLst>
        </pc:spChg>
      </pc:sldChg>
      <pc:sldChg chg="modSp">
        <pc:chgData name="Verbeeck William" userId="S::william.verbeeck@vlaanderen.be::9b98557d-4638-497e-9b40-4f2c2b1c3415" providerId="AD" clId="Web-{523A89E4-8F67-1365-2D32-3E56E8F7C41D}" dt="2024-01-29T13:16:58.925" v="793"/>
        <pc:sldMkLst>
          <pc:docMk/>
          <pc:sldMk cId="0" sldId="260"/>
        </pc:sldMkLst>
        <pc:graphicFrameChg chg="mod modGraphic">
          <ac:chgData name="Verbeeck William" userId="S::william.verbeeck@vlaanderen.be::9b98557d-4638-497e-9b40-4f2c2b1c3415" providerId="AD" clId="Web-{523A89E4-8F67-1365-2D32-3E56E8F7C41D}" dt="2024-01-29T13:16:58.925" v="793"/>
          <ac:graphicFrameMkLst>
            <pc:docMk/>
            <pc:sldMk cId="0" sldId="260"/>
            <ac:graphicFrameMk id="405" creationId="{00000000-0000-0000-0000-000000000000}"/>
          </ac:graphicFrameMkLst>
        </pc:graphicFrameChg>
      </pc:sldChg>
      <pc:sldChg chg="modSp delCm">
        <pc:chgData name="Verbeeck William" userId="S::william.verbeeck@vlaanderen.be::9b98557d-4638-497e-9b40-4f2c2b1c3415" providerId="AD" clId="Web-{523A89E4-8F67-1365-2D32-3E56E8F7C41D}" dt="2024-01-29T10:09:25.209" v="10"/>
        <pc:sldMkLst>
          <pc:docMk/>
          <pc:sldMk cId="0" sldId="332"/>
        </pc:sldMkLst>
        <pc:spChg chg="mod">
          <ac:chgData name="Verbeeck William" userId="S::william.verbeeck@vlaanderen.be::9b98557d-4638-497e-9b40-4f2c2b1c3415" providerId="AD" clId="Web-{523A89E4-8F67-1365-2D32-3E56E8F7C41D}" dt="2024-01-29T08:19:26.803" v="2" actId="20577"/>
          <ac:spMkLst>
            <pc:docMk/>
            <pc:sldMk cId="0" sldId="332"/>
            <ac:spMk id="176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523A89E4-8F67-1365-2D32-3E56E8F7C41D}" dt="2024-01-29T08:19:35.475" v="5" actId="20577"/>
          <ac:spMkLst>
            <pc:docMk/>
            <pc:sldMk cId="0" sldId="332"/>
            <ac:spMk id="177" creationId="{00000000-0000-0000-0000-000000000000}"/>
          </ac:spMkLst>
        </pc:spChg>
      </pc:sldChg>
      <pc:sldChg chg="modSp">
        <pc:chgData name="Verbeeck William" userId="S::william.verbeeck@vlaanderen.be::9b98557d-4638-497e-9b40-4f2c2b1c3415" providerId="AD" clId="Web-{523A89E4-8F67-1365-2D32-3E56E8F7C41D}" dt="2024-01-29T08:19:48.976" v="8" actId="14100"/>
        <pc:sldMkLst>
          <pc:docMk/>
          <pc:sldMk cId="3453439364" sldId="386"/>
        </pc:sldMkLst>
        <pc:spChg chg="mod">
          <ac:chgData name="Verbeeck William" userId="S::william.verbeeck@vlaanderen.be::9b98557d-4638-497e-9b40-4f2c2b1c3415" providerId="AD" clId="Web-{523A89E4-8F67-1365-2D32-3E56E8F7C41D}" dt="2024-01-29T08:19:48.976" v="8" actId="14100"/>
          <ac:spMkLst>
            <pc:docMk/>
            <pc:sldMk cId="3453439364" sldId="386"/>
            <ac:spMk id="411" creationId="{00000000-0000-0000-0000-000000000000}"/>
          </ac:spMkLst>
        </pc:spChg>
      </pc:sldChg>
      <pc:sldChg chg="mod modShow">
        <pc:chgData name="Verbeeck William" userId="S::william.verbeeck@vlaanderen.be::9b98557d-4638-497e-9b40-4f2c2b1c3415" providerId="AD" clId="Web-{523A89E4-8F67-1365-2D32-3E56E8F7C41D}" dt="2024-01-29T12:35:12.482" v="517"/>
        <pc:sldMkLst>
          <pc:docMk/>
          <pc:sldMk cId="4137421688" sldId="513"/>
        </pc:sldMkLst>
      </pc:sldChg>
      <pc:sldChg chg="del">
        <pc:chgData name="Verbeeck William" userId="S::william.verbeeck@vlaanderen.be::9b98557d-4638-497e-9b40-4f2c2b1c3415" providerId="AD" clId="Web-{523A89E4-8F67-1365-2D32-3E56E8F7C41D}" dt="2024-01-29T10:30:28.254" v="252"/>
        <pc:sldMkLst>
          <pc:docMk/>
          <pc:sldMk cId="4257245392" sldId="523"/>
        </pc:sldMkLst>
      </pc:sldChg>
      <pc:sldChg chg="mod modShow">
        <pc:chgData name="Verbeeck William" userId="S::william.verbeeck@vlaanderen.be::9b98557d-4638-497e-9b40-4f2c2b1c3415" providerId="AD" clId="Web-{523A89E4-8F67-1365-2D32-3E56E8F7C41D}" dt="2024-01-29T12:35:12.075" v="514"/>
        <pc:sldMkLst>
          <pc:docMk/>
          <pc:sldMk cId="3979674266" sldId="526"/>
        </pc:sldMkLst>
      </pc:sldChg>
      <pc:sldChg chg="mod modShow">
        <pc:chgData name="Verbeeck William" userId="S::william.verbeeck@vlaanderen.be::9b98557d-4638-497e-9b40-4f2c2b1c3415" providerId="AD" clId="Web-{523A89E4-8F67-1365-2D32-3E56E8F7C41D}" dt="2024-01-29T12:35:11.982" v="513"/>
        <pc:sldMkLst>
          <pc:docMk/>
          <pc:sldMk cId="3302588779" sldId="527"/>
        </pc:sldMkLst>
      </pc:sldChg>
      <pc:sldChg chg="modSp">
        <pc:chgData name="Verbeeck William" userId="S::william.verbeeck@vlaanderen.be::9b98557d-4638-497e-9b40-4f2c2b1c3415" providerId="AD" clId="Web-{523A89E4-8F67-1365-2D32-3E56E8F7C41D}" dt="2024-01-29T10:27:09.341" v="245" actId="20577"/>
        <pc:sldMkLst>
          <pc:docMk/>
          <pc:sldMk cId="3075544969" sldId="531"/>
        </pc:sldMkLst>
        <pc:spChg chg="mod">
          <ac:chgData name="Verbeeck William" userId="S::william.verbeeck@vlaanderen.be::9b98557d-4638-497e-9b40-4f2c2b1c3415" providerId="AD" clId="Web-{523A89E4-8F67-1365-2D32-3E56E8F7C41D}" dt="2024-01-29T10:26:07.682" v="240" actId="1076"/>
          <ac:spMkLst>
            <pc:docMk/>
            <pc:sldMk cId="3075544969" sldId="531"/>
            <ac:spMk id="3" creationId="{C74D06E0-B174-7957-680D-810A5AD4E12F}"/>
          </ac:spMkLst>
        </pc:spChg>
        <pc:spChg chg="mod">
          <ac:chgData name="Verbeeck William" userId="S::william.verbeeck@vlaanderen.be::9b98557d-4638-497e-9b40-4f2c2b1c3415" providerId="AD" clId="Web-{523A89E4-8F67-1365-2D32-3E56E8F7C41D}" dt="2024-01-29T10:26:07.714" v="241" actId="1076"/>
          <ac:spMkLst>
            <pc:docMk/>
            <pc:sldMk cId="3075544969" sldId="531"/>
            <ac:spMk id="4" creationId="{E11133F9-3C04-2B77-850C-E30FCB60B25D}"/>
          </ac:spMkLst>
        </pc:spChg>
        <pc:spChg chg="mod">
          <ac:chgData name="Verbeeck William" userId="S::william.verbeeck@vlaanderen.be::9b98557d-4638-497e-9b40-4f2c2b1c3415" providerId="AD" clId="Web-{523A89E4-8F67-1365-2D32-3E56E8F7C41D}" dt="2024-01-29T10:24:14.491" v="124" actId="20577"/>
          <ac:spMkLst>
            <pc:docMk/>
            <pc:sldMk cId="3075544969" sldId="531"/>
            <ac:spMk id="418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523A89E4-8F67-1365-2D32-3E56E8F7C41D}" dt="2024-01-29T10:26:07.729" v="243" actId="1076"/>
          <ac:spMkLst>
            <pc:docMk/>
            <pc:sldMk cId="3075544969" sldId="531"/>
            <ac:spMk id="421" creationId="{00000000-0000-0000-0000-000000000000}"/>
          </ac:spMkLst>
        </pc:spChg>
        <pc:spChg chg="mod">
          <ac:chgData name="Verbeeck William" userId="S::william.verbeeck@vlaanderen.be::9b98557d-4638-497e-9b40-4f2c2b1c3415" providerId="AD" clId="Web-{523A89E4-8F67-1365-2D32-3E56E8F7C41D}" dt="2024-01-29T10:27:09.341" v="245" actId="20577"/>
          <ac:spMkLst>
            <pc:docMk/>
            <pc:sldMk cId="3075544969" sldId="531"/>
            <ac:spMk id="423" creationId="{00000000-0000-0000-0000-000000000000}"/>
          </ac:spMkLst>
        </pc:spChg>
      </pc:sldChg>
      <pc:sldChg chg="del">
        <pc:chgData name="Verbeeck William" userId="S::william.verbeeck@vlaanderen.be::9b98557d-4638-497e-9b40-4f2c2b1c3415" providerId="AD" clId="Web-{523A89E4-8F67-1365-2D32-3E56E8F7C41D}" dt="2024-01-29T10:30:38.614" v="253"/>
        <pc:sldMkLst>
          <pc:docMk/>
          <pc:sldMk cId="2049736298" sldId="532"/>
        </pc:sldMkLst>
      </pc:sldChg>
      <pc:sldChg chg="del">
        <pc:chgData name="Verbeeck William" userId="S::william.verbeeck@vlaanderen.be::9b98557d-4638-497e-9b40-4f2c2b1c3415" providerId="AD" clId="Web-{523A89E4-8F67-1365-2D32-3E56E8F7C41D}" dt="2024-01-29T10:30:20.520" v="251"/>
        <pc:sldMkLst>
          <pc:docMk/>
          <pc:sldMk cId="51933301" sldId="533"/>
        </pc:sldMkLst>
      </pc:sldChg>
      <pc:sldChg chg="mod modShow">
        <pc:chgData name="Verbeeck William" userId="S::william.verbeeck@vlaanderen.be::9b98557d-4638-497e-9b40-4f2c2b1c3415" providerId="AD" clId="Web-{523A89E4-8F67-1365-2D32-3E56E8F7C41D}" dt="2024-01-29T12:35:12.404" v="516"/>
        <pc:sldMkLst>
          <pc:docMk/>
          <pc:sldMk cId="981675240" sldId="535"/>
        </pc:sldMkLst>
      </pc:sldChg>
      <pc:sldChg chg="mod modShow">
        <pc:chgData name="Verbeeck William" userId="S::william.verbeeck@vlaanderen.be::9b98557d-4638-497e-9b40-4f2c2b1c3415" providerId="AD" clId="Web-{523A89E4-8F67-1365-2D32-3E56E8F7C41D}" dt="2024-01-29T12:35:12.294" v="515"/>
        <pc:sldMkLst>
          <pc:docMk/>
          <pc:sldMk cId="2865382555" sldId="539"/>
        </pc:sldMkLst>
      </pc:sldChg>
      <pc:sldChg chg="del">
        <pc:chgData name="Verbeeck William" userId="S::william.verbeeck@vlaanderen.be::9b98557d-4638-497e-9b40-4f2c2b1c3415" providerId="AD" clId="Web-{523A89E4-8F67-1365-2D32-3E56E8F7C41D}" dt="2024-01-29T10:30:38.614" v="254"/>
        <pc:sldMkLst>
          <pc:docMk/>
          <pc:sldMk cId="681032557" sldId="540"/>
        </pc:sldMkLst>
      </pc:sldChg>
      <pc:sldChg chg="addSp delSp modSp">
        <pc:chgData name="Verbeeck William" userId="S::william.verbeeck@vlaanderen.be::9b98557d-4638-497e-9b40-4f2c2b1c3415" providerId="AD" clId="Web-{523A89E4-8F67-1365-2D32-3E56E8F7C41D}" dt="2024-01-29T10:30:15.926" v="250" actId="1076"/>
        <pc:sldMkLst>
          <pc:docMk/>
          <pc:sldMk cId="2665123910" sldId="541"/>
        </pc:sldMkLst>
        <pc:picChg chg="del">
          <ac:chgData name="Verbeeck William" userId="S::william.verbeeck@vlaanderen.be::9b98557d-4638-497e-9b40-4f2c2b1c3415" providerId="AD" clId="Web-{523A89E4-8F67-1365-2D32-3E56E8F7C41D}" dt="2024-01-29T10:29:49.190" v="246"/>
          <ac:picMkLst>
            <pc:docMk/>
            <pc:sldMk cId="2665123910" sldId="541"/>
            <ac:picMk id="3" creationId="{4207DDF2-A353-6212-4CA8-7D3E3A9B173B}"/>
          </ac:picMkLst>
        </pc:picChg>
        <pc:picChg chg="add mod">
          <ac:chgData name="Verbeeck William" userId="S::william.verbeeck@vlaanderen.be::9b98557d-4638-497e-9b40-4f2c2b1c3415" providerId="AD" clId="Web-{523A89E4-8F67-1365-2D32-3E56E8F7C41D}" dt="2024-01-29T10:30:15.926" v="250" actId="1076"/>
          <ac:picMkLst>
            <pc:docMk/>
            <pc:sldMk cId="2665123910" sldId="541"/>
            <ac:picMk id="4" creationId="{FE46A274-2E84-0C36-6556-26EB3CC865EF}"/>
          </ac:picMkLst>
        </pc:picChg>
      </pc:sldChg>
      <pc:sldChg chg="del">
        <pc:chgData name="Verbeeck William" userId="S::william.verbeeck@vlaanderen.be::9b98557d-4638-497e-9b40-4f2c2b1c3415" providerId="AD" clId="Web-{523A89E4-8F67-1365-2D32-3E56E8F7C41D}" dt="2024-01-29T12:20:48.547" v="329"/>
        <pc:sldMkLst>
          <pc:docMk/>
          <pc:sldMk cId="2313487443" sldId="543"/>
        </pc:sldMkLst>
      </pc:sldChg>
      <pc:sldChg chg="mod modShow">
        <pc:chgData name="Verbeeck William" userId="S::william.verbeeck@vlaanderen.be::9b98557d-4638-497e-9b40-4f2c2b1c3415" providerId="AD" clId="Web-{523A89E4-8F67-1365-2D32-3E56E8F7C41D}" dt="2024-01-29T12:35:11.763" v="512"/>
        <pc:sldMkLst>
          <pc:docMk/>
          <pc:sldMk cId="1863083880" sldId="544"/>
        </pc:sldMkLst>
      </pc:sldChg>
      <pc:sldChg chg="mod modShow">
        <pc:chgData name="Verbeeck William" userId="S::william.verbeeck@vlaanderen.be::9b98557d-4638-497e-9b40-4f2c2b1c3415" providerId="AD" clId="Web-{523A89E4-8F67-1365-2D32-3E56E8F7C41D}" dt="2024-01-29T12:35:11.497" v="511"/>
        <pc:sldMkLst>
          <pc:docMk/>
          <pc:sldMk cId="3574228159" sldId="545"/>
        </pc:sldMkLst>
      </pc:sldChg>
      <pc:sldChg chg="add replId">
        <pc:chgData name="Verbeeck William" userId="S::william.verbeeck@vlaanderen.be::9b98557d-4638-497e-9b40-4f2c2b1c3415" providerId="AD" clId="Web-{523A89E4-8F67-1365-2D32-3E56E8F7C41D}" dt="2024-01-29T10:11:42.886" v="45"/>
        <pc:sldMkLst>
          <pc:docMk/>
          <pc:sldMk cId="3130412215" sldId="547"/>
        </pc:sldMkLst>
      </pc:sldChg>
      <pc:sldChg chg="add replId">
        <pc:chgData name="Verbeeck William" userId="S::william.verbeeck@vlaanderen.be::9b98557d-4638-497e-9b40-4f2c2b1c3415" providerId="AD" clId="Web-{523A89E4-8F67-1365-2D32-3E56E8F7C41D}" dt="2024-01-29T10:11:43.104" v="46"/>
        <pc:sldMkLst>
          <pc:docMk/>
          <pc:sldMk cId="4084315759" sldId="548"/>
        </pc:sldMkLst>
      </pc:sldChg>
      <pc:sldChg chg="add replId">
        <pc:chgData name="Verbeeck William" userId="S::william.verbeeck@vlaanderen.be::9b98557d-4638-497e-9b40-4f2c2b1c3415" providerId="AD" clId="Web-{523A89E4-8F67-1365-2D32-3E56E8F7C41D}" dt="2024-01-29T10:11:43.167" v="47"/>
        <pc:sldMkLst>
          <pc:docMk/>
          <pc:sldMk cId="3569053783" sldId="549"/>
        </pc:sldMkLst>
      </pc:sldChg>
      <pc:sldChg chg="modSp add replId">
        <pc:chgData name="Verbeeck William" userId="S::william.verbeeck@vlaanderen.be::9b98557d-4638-497e-9b40-4f2c2b1c3415" providerId="AD" clId="Web-{523A89E4-8F67-1365-2D32-3E56E8F7C41D}" dt="2024-01-29T12:34:38.152" v="510" actId="1076"/>
        <pc:sldMkLst>
          <pc:docMk/>
          <pc:sldMk cId="760263272" sldId="550"/>
        </pc:sldMkLst>
        <pc:spChg chg="mod">
          <ac:chgData name="Verbeeck William" userId="S::william.verbeeck@vlaanderen.be::9b98557d-4638-497e-9b40-4f2c2b1c3415" providerId="AD" clId="Web-{523A89E4-8F67-1365-2D32-3E56E8F7C41D}" dt="2024-01-29T12:34:34.293" v="509" actId="1076"/>
          <ac:spMkLst>
            <pc:docMk/>
            <pc:sldMk cId="760263272" sldId="550"/>
            <ac:spMk id="769" creationId="{377E91EC-97D4-0F27-3D09-4CB010C3BA4F}"/>
          </ac:spMkLst>
        </pc:spChg>
        <pc:spChg chg="mod">
          <ac:chgData name="Verbeeck William" userId="S::william.verbeeck@vlaanderen.be::9b98557d-4638-497e-9b40-4f2c2b1c3415" providerId="AD" clId="Web-{523A89E4-8F67-1365-2D32-3E56E8F7C41D}" dt="2024-01-29T12:34:38.152" v="510" actId="1076"/>
          <ac:spMkLst>
            <pc:docMk/>
            <pc:sldMk cId="760263272" sldId="550"/>
            <ac:spMk id="770" creationId="{D869BEBA-3DC7-A9FC-3E2E-14258886F0F6}"/>
          </ac:spMkLst>
        </pc:spChg>
      </pc:sldChg>
      <pc:sldChg chg="modSp add replId">
        <pc:chgData name="Verbeeck William" userId="S::william.verbeeck@vlaanderen.be::9b98557d-4638-497e-9b40-4f2c2b1c3415" providerId="AD" clId="Web-{523A89E4-8F67-1365-2D32-3E56E8F7C41D}" dt="2024-01-29T12:34:21.621" v="507" actId="20577"/>
        <pc:sldMkLst>
          <pc:docMk/>
          <pc:sldMk cId="2759516670" sldId="551"/>
        </pc:sldMkLst>
        <pc:spChg chg="mod">
          <ac:chgData name="Verbeeck William" userId="S::william.verbeeck@vlaanderen.be::9b98557d-4638-497e-9b40-4f2c2b1c3415" providerId="AD" clId="Web-{523A89E4-8F67-1365-2D32-3E56E8F7C41D}" dt="2024-01-29T12:33:56.198" v="463" actId="20577"/>
          <ac:spMkLst>
            <pc:docMk/>
            <pc:sldMk cId="2759516670" sldId="551"/>
            <ac:spMk id="3616" creationId="{EBB6AE6E-61EF-0A30-5013-7943C7F2C52E}"/>
          </ac:spMkLst>
        </pc:spChg>
        <pc:spChg chg="mod">
          <ac:chgData name="Verbeeck William" userId="S::william.verbeeck@vlaanderen.be::9b98557d-4638-497e-9b40-4f2c2b1c3415" providerId="AD" clId="Web-{523A89E4-8F67-1365-2D32-3E56E8F7C41D}" dt="2024-01-29T12:34:21.621" v="507" actId="20577"/>
          <ac:spMkLst>
            <pc:docMk/>
            <pc:sldMk cId="2759516670" sldId="551"/>
            <ac:spMk id="3618" creationId="{E175A707-0237-F24D-6B93-F8904CC7E050}"/>
          </ac:spMkLst>
        </pc:spChg>
      </pc:sldChg>
      <pc:sldChg chg="add replId">
        <pc:chgData name="Verbeeck William" userId="S::william.verbeeck@vlaanderen.be::9b98557d-4638-497e-9b40-4f2c2b1c3415" providerId="AD" clId="Web-{523A89E4-8F67-1365-2D32-3E56E8F7C41D}" dt="2024-01-29T10:11:43.479" v="50"/>
        <pc:sldMkLst>
          <pc:docMk/>
          <pc:sldMk cId="397963394" sldId="552"/>
        </pc:sldMkLst>
      </pc:sldChg>
      <pc:sldChg chg="add replId">
        <pc:chgData name="Verbeeck William" userId="S::william.verbeeck@vlaanderen.be::9b98557d-4638-497e-9b40-4f2c2b1c3415" providerId="AD" clId="Web-{523A89E4-8F67-1365-2D32-3E56E8F7C41D}" dt="2024-01-29T10:11:43.542" v="51"/>
        <pc:sldMkLst>
          <pc:docMk/>
          <pc:sldMk cId="3223948676" sldId="553"/>
        </pc:sldMkLst>
      </pc:sldChg>
      <pc:sldChg chg="addSp delSp modSp add replId">
        <pc:chgData name="Verbeeck William" userId="S::william.verbeeck@vlaanderen.be::9b98557d-4638-497e-9b40-4f2c2b1c3415" providerId="AD" clId="Web-{523A89E4-8F67-1365-2D32-3E56E8F7C41D}" dt="2024-01-29T12:57:24.698" v="708"/>
        <pc:sldMkLst>
          <pc:docMk/>
          <pc:sldMk cId="2683245644" sldId="554"/>
        </pc:sldMkLst>
        <pc:spChg chg="add mod">
          <ac:chgData name="Verbeeck William" userId="S::william.verbeeck@vlaanderen.be::9b98557d-4638-497e-9b40-4f2c2b1c3415" providerId="AD" clId="Web-{523A89E4-8F67-1365-2D32-3E56E8F7C41D}" dt="2024-01-29T12:28:08.218" v="449" actId="20577"/>
          <ac:spMkLst>
            <pc:docMk/>
            <pc:sldMk cId="2683245644" sldId="554"/>
            <ac:spMk id="4" creationId="{4048B8D9-0F46-3E21-DAD5-E0B88457B72C}"/>
          </ac:spMkLst>
        </pc:spChg>
        <pc:spChg chg="add del">
          <ac:chgData name="Verbeeck William" userId="S::william.verbeeck@vlaanderen.be::9b98557d-4638-497e-9b40-4f2c2b1c3415" providerId="AD" clId="Web-{523A89E4-8F67-1365-2D32-3E56E8F7C41D}" dt="2024-01-29T12:28:01.717" v="448"/>
          <ac:spMkLst>
            <pc:docMk/>
            <pc:sldMk cId="2683245644" sldId="554"/>
            <ac:spMk id="6" creationId="{055F3AE0-3EA6-DB72-F04F-468170A2CF1D}"/>
          </ac:spMkLst>
        </pc:spChg>
        <pc:spChg chg="mod">
          <ac:chgData name="Verbeeck William" userId="S::william.verbeeck@vlaanderen.be::9b98557d-4638-497e-9b40-4f2c2b1c3415" providerId="AD" clId="Web-{523A89E4-8F67-1365-2D32-3E56E8F7C41D}" dt="2024-01-29T12:26:37.855" v="386" actId="14100"/>
          <ac:spMkLst>
            <pc:docMk/>
            <pc:sldMk cId="2683245644" sldId="554"/>
            <ac:spMk id="490" creationId="{72858404-A227-6CB2-58FD-67794832571A}"/>
          </ac:spMkLst>
        </pc:spChg>
        <pc:picChg chg="del">
          <ac:chgData name="Verbeeck William" userId="S::william.verbeeck@vlaanderen.be::9b98557d-4638-497e-9b40-4f2c2b1c3415" providerId="AD" clId="Web-{523A89E4-8F67-1365-2D32-3E56E8F7C41D}" dt="2024-01-29T12:26:12.870" v="369"/>
          <ac:picMkLst>
            <pc:docMk/>
            <pc:sldMk cId="2683245644" sldId="554"/>
            <ac:picMk id="3" creationId="{E30CFE22-9DDB-D787-EE06-86373B57FB96}"/>
          </ac:picMkLst>
        </pc:picChg>
        <pc:picChg chg="add del mod">
          <ac:chgData name="Verbeeck William" userId="S::william.verbeeck@vlaanderen.be::9b98557d-4638-497e-9b40-4f2c2b1c3415" providerId="AD" clId="Web-{523A89E4-8F67-1365-2D32-3E56E8F7C41D}" dt="2024-01-29T12:31:31.131" v="452"/>
          <ac:picMkLst>
            <pc:docMk/>
            <pc:sldMk cId="2683245644" sldId="554"/>
            <ac:picMk id="7" creationId="{B6A0AFAB-7D91-9358-3904-3070063F5E39}"/>
          </ac:picMkLst>
        </pc:picChg>
        <pc:picChg chg="add mod">
          <ac:chgData name="Verbeeck William" userId="S::william.verbeeck@vlaanderen.be::9b98557d-4638-497e-9b40-4f2c2b1c3415" providerId="AD" clId="Web-{523A89E4-8F67-1365-2D32-3E56E8F7C41D}" dt="2024-01-29T12:56:57.369" v="702" actId="1076"/>
          <ac:picMkLst>
            <pc:docMk/>
            <pc:sldMk cId="2683245644" sldId="554"/>
            <ac:picMk id="8" creationId="{A007468F-DE42-351E-234B-3889112DD3F7}"/>
          </ac:picMkLst>
        </pc:picChg>
        <pc:picChg chg="add mod modCrop">
          <ac:chgData name="Verbeeck William" userId="S::william.verbeeck@vlaanderen.be::9b98557d-4638-497e-9b40-4f2c2b1c3415" providerId="AD" clId="Web-{523A89E4-8F67-1365-2D32-3E56E8F7C41D}" dt="2024-01-29T12:57:24.698" v="708"/>
          <ac:picMkLst>
            <pc:docMk/>
            <pc:sldMk cId="2683245644" sldId="554"/>
            <ac:picMk id="9" creationId="{C3A4A8EE-E21A-EB38-CD6D-DADEAD3CACA5}"/>
          </ac:picMkLst>
        </pc:picChg>
      </pc:sldChg>
      <pc:sldChg chg="modSp add replId">
        <pc:chgData name="Verbeeck William" userId="S::william.verbeeck@vlaanderen.be::9b98557d-4638-497e-9b40-4f2c2b1c3415" providerId="AD" clId="Web-{523A89E4-8F67-1365-2D32-3E56E8F7C41D}" dt="2024-01-29T12:26:08.917" v="368" actId="20577"/>
        <pc:sldMkLst>
          <pc:docMk/>
          <pc:sldMk cId="1508418981" sldId="555"/>
        </pc:sldMkLst>
        <pc:spChg chg="mod">
          <ac:chgData name="Verbeeck William" userId="S::william.verbeeck@vlaanderen.be::9b98557d-4638-497e-9b40-4f2c2b1c3415" providerId="AD" clId="Web-{523A89E4-8F67-1365-2D32-3E56E8F7C41D}" dt="2024-01-29T12:26:08.917" v="368" actId="20577"/>
          <ac:spMkLst>
            <pc:docMk/>
            <pc:sldMk cId="1508418981" sldId="555"/>
            <ac:spMk id="484" creationId="{12F559B3-D8CC-4FB3-6FD2-A21C002DF8D0}"/>
          </ac:spMkLst>
        </pc:spChg>
      </pc:sldChg>
      <pc:sldChg chg="add replId">
        <pc:chgData name="Verbeeck William" userId="S::william.verbeeck@vlaanderen.be::9b98557d-4638-497e-9b40-4f2c2b1c3415" providerId="AD" clId="Web-{523A89E4-8F67-1365-2D32-3E56E8F7C41D}" dt="2024-01-29T10:11:43.901" v="54"/>
        <pc:sldMkLst>
          <pc:docMk/>
          <pc:sldMk cId="520565256" sldId="556"/>
        </pc:sldMkLst>
      </pc:sldChg>
      <pc:sldChg chg="add replId">
        <pc:chgData name="Verbeeck William" userId="S::william.verbeeck@vlaanderen.be::9b98557d-4638-497e-9b40-4f2c2b1c3415" providerId="AD" clId="Web-{523A89E4-8F67-1365-2D32-3E56E8F7C41D}" dt="2024-01-29T10:11:44.011" v="55"/>
        <pc:sldMkLst>
          <pc:docMk/>
          <pc:sldMk cId="2700844157" sldId="557"/>
        </pc:sldMkLst>
      </pc:sldChg>
      <pc:sldChg chg="add replId">
        <pc:chgData name="Verbeeck William" userId="S::william.verbeeck@vlaanderen.be::9b98557d-4638-497e-9b40-4f2c2b1c3415" providerId="AD" clId="Web-{523A89E4-8F67-1365-2D32-3E56E8F7C41D}" dt="2024-01-29T10:11:44.073" v="56"/>
        <pc:sldMkLst>
          <pc:docMk/>
          <pc:sldMk cId="10389383" sldId="558"/>
        </pc:sldMkLst>
      </pc:sldChg>
      <pc:sldChg chg="addSp delSp modSp add ord replId">
        <pc:chgData name="Verbeeck William" userId="S::william.verbeeck@vlaanderen.be::9b98557d-4638-497e-9b40-4f2c2b1c3415" providerId="AD" clId="Web-{523A89E4-8F67-1365-2D32-3E56E8F7C41D}" dt="2024-01-29T12:16:55.867" v="328" actId="1076"/>
        <pc:sldMkLst>
          <pc:docMk/>
          <pc:sldMk cId="2586869277" sldId="559"/>
        </pc:sldMkLst>
        <pc:spChg chg="mod">
          <ac:chgData name="Verbeeck William" userId="S::william.verbeeck@vlaanderen.be::9b98557d-4638-497e-9b40-4f2c2b1c3415" providerId="AD" clId="Web-{523A89E4-8F67-1365-2D32-3E56E8F7C41D}" dt="2024-01-29T12:16:36.851" v="323" actId="20577"/>
          <ac:spMkLst>
            <pc:docMk/>
            <pc:sldMk cId="2586869277" sldId="559"/>
            <ac:spMk id="490" creationId="{E855B7A3-8123-CF4D-ADFC-415C5DFDEA17}"/>
          </ac:spMkLst>
        </pc:spChg>
        <pc:picChg chg="add mod">
          <ac:chgData name="Verbeeck William" userId="S::william.verbeeck@vlaanderen.be::9b98557d-4638-497e-9b40-4f2c2b1c3415" providerId="AD" clId="Web-{523A89E4-8F67-1365-2D32-3E56E8F7C41D}" dt="2024-01-29T12:16:55.867" v="328" actId="1076"/>
          <ac:picMkLst>
            <pc:docMk/>
            <pc:sldMk cId="2586869277" sldId="559"/>
            <ac:picMk id="2" creationId="{8FD051F2-B18C-FE75-1122-FC08CC6A3C14}"/>
          </ac:picMkLst>
        </pc:picChg>
        <pc:picChg chg="del">
          <ac:chgData name="Verbeeck William" userId="S::william.verbeeck@vlaanderen.be::9b98557d-4638-497e-9b40-4f2c2b1c3415" providerId="AD" clId="Web-{523A89E4-8F67-1365-2D32-3E56E8F7C41D}" dt="2024-01-29T12:16:47.117" v="325"/>
          <ac:picMkLst>
            <pc:docMk/>
            <pc:sldMk cId="2586869277" sldId="559"/>
            <ac:picMk id="4" creationId="{B3793BDE-0A0C-8F43-42A0-275D1B30AFAC}"/>
          </ac:picMkLst>
        </pc:picChg>
      </pc:sldChg>
      <pc:sldChg chg="add replId">
        <pc:chgData name="Verbeeck William" userId="S::william.verbeeck@vlaanderen.be::9b98557d-4638-497e-9b40-4f2c2b1c3415" providerId="AD" clId="Web-{523A89E4-8F67-1365-2D32-3E56E8F7C41D}" dt="2024-01-29T12:36:12.281" v="518"/>
        <pc:sldMkLst>
          <pc:docMk/>
          <pc:sldMk cId="154933410" sldId="560"/>
        </pc:sldMkLst>
      </pc:sldChg>
      <pc:sldChg chg="add del replId">
        <pc:chgData name="Verbeeck William" userId="S::william.verbeeck@vlaanderen.be::9b98557d-4638-497e-9b40-4f2c2b1c3415" providerId="AD" clId="Web-{523A89E4-8F67-1365-2D32-3E56E8F7C41D}" dt="2024-01-29T12:36:27.109" v="520"/>
        <pc:sldMkLst>
          <pc:docMk/>
          <pc:sldMk cId="1353836667" sldId="561"/>
        </pc:sldMkLst>
      </pc:sldChg>
      <pc:sldChg chg="modSp add replId">
        <pc:chgData name="Verbeeck William" userId="S::william.verbeeck@vlaanderen.be::9b98557d-4638-497e-9b40-4f2c2b1c3415" providerId="AD" clId="Web-{523A89E4-8F67-1365-2D32-3E56E8F7C41D}" dt="2024-01-29T12:36:46.250" v="535" actId="20577"/>
        <pc:sldMkLst>
          <pc:docMk/>
          <pc:sldMk cId="4070701288" sldId="561"/>
        </pc:sldMkLst>
        <pc:spChg chg="mod">
          <ac:chgData name="Verbeeck William" userId="S::william.verbeeck@vlaanderen.be::9b98557d-4638-497e-9b40-4f2c2b1c3415" providerId="AD" clId="Web-{523A89E4-8F67-1365-2D32-3E56E8F7C41D}" dt="2024-01-29T12:36:46.250" v="535" actId="20577"/>
          <ac:spMkLst>
            <pc:docMk/>
            <pc:sldMk cId="4070701288" sldId="561"/>
            <ac:spMk id="490" creationId="{AF4DC01C-0A31-72EF-5215-01D06FB5C5EC}"/>
          </ac:spMkLst>
        </pc:spChg>
      </pc:sldChg>
      <pc:sldChg chg="modSp add replId">
        <pc:chgData name="Verbeeck William" userId="S::william.verbeeck@vlaanderen.be::9b98557d-4638-497e-9b40-4f2c2b1c3415" providerId="AD" clId="Web-{523A89E4-8F67-1365-2D32-3E56E8F7C41D}" dt="2024-01-29T12:36:39.266" v="534" actId="20577"/>
        <pc:sldMkLst>
          <pc:docMk/>
          <pc:sldMk cId="1826414165" sldId="562"/>
        </pc:sldMkLst>
        <pc:spChg chg="mod">
          <ac:chgData name="Verbeeck William" userId="S::william.verbeeck@vlaanderen.be::9b98557d-4638-497e-9b40-4f2c2b1c3415" providerId="AD" clId="Web-{523A89E4-8F67-1365-2D32-3E56E8F7C41D}" dt="2024-01-29T12:36:39.266" v="534" actId="20577"/>
          <ac:spMkLst>
            <pc:docMk/>
            <pc:sldMk cId="1826414165" sldId="562"/>
            <ac:spMk id="790" creationId="{99F45812-7C41-E5DF-D165-4491DD28AF63}"/>
          </ac:spMkLst>
        </pc:spChg>
      </pc:sldChg>
      <pc:sldChg chg="addSp delSp modSp add replId">
        <pc:chgData name="Verbeeck William" userId="S::william.verbeeck@vlaanderen.be::9b98557d-4638-497e-9b40-4f2c2b1c3415" providerId="AD" clId="Web-{523A89E4-8F67-1365-2D32-3E56E8F7C41D}" dt="2024-01-29T12:45:42.346" v="561" actId="1076"/>
        <pc:sldMkLst>
          <pc:docMk/>
          <pc:sldMk cId="2644107009" sldId="563"/>
        </pc:sldMkLst>
        <pc:spChg chg="mod">
          <ac:chgData name="Verbeeck William" userId="S::william.verbeeck@vlaanderen.be::9b98557d-4638-497e-9b40-4f2c2b1c3415" providerId="AD" clId="Web-{523A89E4-8F67-1365-2D32-3E56E8F7C41D}" dt="2024-01-29T12:45:34.690" v="557" actId="20577"/>
          <ac:spMkLst>
            <pc:docMk/>
            <pc:sldMk cId="2644107009" sldId="563"/>
            <ac:spMk id="490" creationId="{D6C0A30F-53EE-1364-3F88-8BA1BFB9E3A3}"/>
          </ac:spMkLst>
        </pc:spChg>
        <pc:picChg chg="add mod">
          <ac:chgData name="Verbeeck William" userId="S::william.verbeeck@vlaanderen.be::9b98557d-4638-497e-9b40-4f2c2b1c3415" providerId="AD" clId="Web-{523A89E4-8F67-1365-2D32-3E56E8F7C41D}" dt="2024-01-29T12:45:42.346" v="561" actId="1076"/>
          <ac:picMkLst>
            <pc:docMk/>
            <pc:sldMk cId="2644107009" sldId="563"/>
            <ac:picMk id="2" creationId="{26F05183-C4BF-6078-D252-6770C47A8050}"/>
          </ac:picMkLst>
        </pc:picChg>
        <pc:picChg chg="del">
          <ac:chgData name="Verbeeck William" userId="S::william.verbeeck@vlaanderen.be::9b98557d-4638-497e-9b40-4f2c2b1c3415" providerId="AD" clId="Web-{523A89E4-8F67-1365-2D32-3E56E8F7C41D}" dt="2024-01-29T12:45:36.424" v="558"/>
          <ac:picMkLst>
            <pc:docMk/>
            <pc:sldMk cId="2644107009" sldId="563"/>
            <ac:picMk id="4" creationId="{91F60AAC-ED0B-46DE-C9DE-47454A561B03}"/>
          </ac:picMkLst>
        </pc:picChg>
      </pc:sldChg>
      <pc:sldChg chg="addSp delSp modSp add replId">
        <pc:chgData name="Verbeeck William" userId="S::william.verbeeck@vlaanderen.be::9b98557d-4638-497e-9b40-4f2c2b1c3415" providerId="AD" clId="Web-{523A89E4-8F67-1365-2D32-3E56E8F7C41D}" dt="2024-01-29T12:50:54.388" v="599"/>
        <pc:sldMkLst>
          <pc:docMk/>
          <pc:sldMk cId="413212444" sldId="564"/>
        </pc:sldMkLst>
        <pc:spChg chg="mod">
          <ac:chgData name="Verbeeck William" userId="S::william.verbeeck@vlaanderen.be::9b98557d-4638-497e-9b40-4f2c2b1c3415" providerId="AD" clId="Web-{523A89E4-8F67-1365-2D32-3E56E8F7C41D}" dt="2024-01-29T12:50:31.091" v="595" actId="20577"/>
          <ac:spMkLst>
            <pc:docMk/>
            <pc:sldMk cId="413212444" sldId="564"/>
            <ac:spMk id="490" creationId="{120BABF2-2611-5436-0A59-7508C5DE5621}"/>
          </ac:spMkLst>
        </pc:spChg>
        <pc:picChg chg="add mod modCrop">
          <ac:chgData name="Verbeeck William" userId="S::william.verbeeck@vlaanderen.be::9b98557d-4638-497e-9b40-4f2c2b1c3415" providerId="AD" clId="Web-{523A89E4-8F67-1365-2D32-3E56E8F7C41D}" dt="2024-01-29T12:50:54.388" v="599"/>
          <ac:picMkLst>
            <pc:docMk/>
            <pc:sldMk cId="413212444" sldId="564"/>
            <ac:picMk id="2" creationId="{46FCF3B6-014E-E8F5-BAAE-0CA9219B29E9}"/>
          </ac:picMkLst>
        </pc:picChg>
        <pc:picChg chg="del">
          <ac:chgData name="Verbeeck William" userId="S::william.verbeeck@vlaanderen.be::9b98557d-4638-497e-9b40-4f2c2b1c3415" providerId="AD" clId="Web-{523A89E4-8F67-1365-2D32-3E56E8F7C41D}" dt="2024-01-29T12:50:36.450" v="596"/>
          <ac:picMkLst>
            <pc:docMk/>
            <pc:sldMk cId="413212444" sldId="564"/>
            <ac:picMk id="4" creationId="{9B37F3A1-1826-42D8-6B05-5E2A6F259DDD}"/>
          </ac:picMkLst>
        </pc:picChg>
      </pc:sldChg>
      <pc:sldChg chg="addSp delSp modSp add replId">
        <pc:chgData name="Verbeeck William" userId="S::william.verbeeck@vlaanderen.be::9b98557d-4638-497e-9b40-4f2c2b1c3415" providerId="AD" clId="Web-{523A89E4-8F67-1365-2D32-3E56E8F7C41D}" dt="2024-01-29T12:48:31.321" v="587" actId="20577"/>
        <pc:sldMkLst>
          <pc:docMk/>
          <pc:sldMk cId="1331453983" sldId="565"/>
        </pc:sldMkLst>
        <pc:spChg chg="mod">
          <ac:chgData name="Verbeeck William" userId="S::william.verbeeck@vlaanderen.be::9b98557d-4638-497e-9b40-4f2c2b1c3415" providerId="AD" clId="Web-{523A89E4-8F67-1365-2D32-3E56E8F7C41D}" dt="2024-01-29T12:48:31.321" v="587" actId="20577"/>
          <ac:spMkLst>
            <pc:docMk/>
            <pc:sldMk cId="1331453983" sldId="565"/>
            <ac:spMk id="490" creationId="{94861EC3-8F80-18A1-7DB2-D1F26DB03432}"/>
          </ac:spMkLst>
        </pc:spChg>
        <pc:picChg chg="add mod">
          <ac:chgData name="Verbeeck William" userId="S::william.verbeeck@vlaanderen.be::9b98557d-4638-497e-9b40-4f2c2b1c3415" providerId="AD" clId="Web-{523A89E4-8F67-1365-2D32-3E56E8F7C41D}" dt="2024-01-29T12:48:19.367" v="565" actId="1076"/>
          <ac:picMkLst>
            <pc:docMk/>
            <pc:sldMk cId="1331453983" sldId="565"/>
            <ac:picMk id="2" creationId="{BB9743E8-599F-B293-8058-70D977B43C4D}"/>
          </ac:picMkLst>
        </pc:picChg>
        <pc:picChg chg="del">
          <ac:chgData name="Verbeeck William" userId="S::william.verbeeck@vlaanderen.be::9b98557d-4638-497e-9b40-4f2c2b1c3415" providerId="AD" clId="Web-{523A89E4-8F67-1365-2D32-3E56E8F7C41D}" dt="2024-01-29T12:48:16.977" v="564"/>
          <ac:picMkLst>
            <pc:docMk/>
            <pc:sldMk cId="1331453983" sldId="565"/>
            <ac:picMk id="4" creationId="{AEC2E473-B566-033F-FEC8-C3A7CB9037E7}"/>
          </ac:picMkLst>
        </pc:picChg>
      </pc:sldChg>
      <pc:sldChg chg="addSp delSp modSp add replId">
        <pc:chgData name="Verbeeck William" userId="S::william.verbeeck@vlaanderen.be::9b98557d-4638-497e-9b40-4f2c2b1c3415" providerId="AD" clId="Web-{523A89E4-8F67-1365-2D32-3E56E8F7C41D}" dt="2024-01-29T12:55:35.929" v="677" actId="1076"/>
        <pc:sldMkLst>
          <pc:docMk/>
          <pc:sldMk cId="1182232660" sldId="566"/>
        </pc:sldMkLst>
        <pc:spChg chg="mod">
          <ac:chgData name="Verbeeck William" userId="S::william.verbeeck@vlaanderen.be::9b98557d-4638-497e-9b40-4f2c2b1c3415" providerId="AD" clId="Web-{523A89E4-8F67-1365-2D32-3E56E8F7C41D}" dt="2024-01-29T12:55:25.944" v="673" actId="20577"/>
          <ac:spMkLst>
            <pc:docMk/>
            <pc:sldMk cId="1182232660" sldId="566"/>
            <ac:spMk id="490" creationId="{43D74F41-8980-6E6A-CCA9-3E81F8DB776C}"/>
          </ac:spMkLst>
        </pc:spChg>
        <pc:picChg chg="add mod">
          <ac:chgData name="Verbeeck William" userId="S::william.verbeeck@vlaanderen.be::9b98557d-4638-497e-9b40-4f2c2b1c3415" providerId="AD" clId="Web-{523A89E4-8F67-1365-2D32-3E56E8F7C41D}" dt="2024-01-29T12:55:35.929" v="677" actId="1076"/>
          <ac:picMkLst>
            <pc:docMk/>
            <pc:sldMk cId="1182232660" sldId="566"/>
            <ac:picMk id="2" creationId="{5C8BCDF9-FC8D-93A7-742C-5AB8FB453C81}"/>
          </ac:picMkLst>
        </pc:picChg>
        <pc:picChg chg="del">
          <ac:chgData name="Verbeeck William" userId="S::william.verbeeck@vlaanderen.be::9b98557d-4638-497e-9b40-4f2c2b1c3415" providerId="AD" clId="Web-{523A89E4-8F67-1365-2D32-3E56E8F7C41D}" dt="2024-01-29T12:55:27.007" v="674"/>
          <ac:picMkLst>
            <pc:docMk/>
            <pc:sldMk cId="1182232660" sldId="566"/>
            <ac:picMk id="4" creationId="{9FC318D0-A28A-F946-7FE9-DFADEEED98FB}"/>
          </ac:picMkLst>
        </pc:picChg>
      </pc:sldChg>
      <pc:sldChg chg="addSp delSp modSp add replId">
        <pc:chgData name="Verbeeck William" userId="S::william.verbeeck@vlaanderen.be::9b98557d-4638-497e-9b40-4f2c2b1c3415" providerId="AD" clId="Web-{523A89E4-8F67-1365-2D32-3E56E8F7C41D}" dt="2024-01-29T12:54:40.849" v="662" actId="1076"/>
        <pc:sldMkLst>
          <pc:docMk/>
          <pc:sldMk cId="2314099427" sldId="567"/>
        </pc:sldMkLst>
        <pc:spChg chg="mod">
          <ac:chgData name="Verbeeck William" userId="S::william.verbeeck@vlaanderen.be::9b98557d-4638-497e-9b40-4f2c2b1c3415" providerId="AD" clId="Web-{523A89E4-8F67-1365-2D32-3E56E8F7C41D}" dt="2024-01-29T12:54:32.474" v="658" actId="20577"/>
          <ac:spMkLst>
            <pc:docMk/>
            <pc:sldMk cId="2314099427" sldId="567"/>
            <ac:spMk id="490" creationId="{08E89C8E-383C-D322-CCA4-AB776F1FC568}"/>
          </ac:spMkLst>
        </pc:spChg>
        <pc:picChg chg="add mod">
          <ac:chgData name="Verbeeck William" userId="S::william.verbeeck@vlaanderen.be::9b98557d-4638-497e-9b40-4f2c2b1c3415" providerId="AD" clId="Web-{523A89E4-8F67-1365-2D32-3E56E8F7C41D}" dt="2024-01-29T12:54:40.849" v="662" actId="1076"/>
          <ac:picMkLst>
            <pc:docMk/>
            <pc:sldMk cId="2314099427" sldId="567"/>
            <ac:picMk id="2" creationId="{1AD2100D-109F-9577-87A1-86B712E0819D}"/>
          </ac:picMkLst>
        </pc:picChg>
        <pc:picChg chg="del">
          <ac:chgData name="Verbeeck William" userId="S::william.verbeeck@vlaanderen.be::9b98557d-4638-497e-9b40-4f2c2b1c3415" providerId="AD" clId="Web-{523A89E4-8F67-1365-2D32-3E56E8F7C41D}" dt="2024-01-29T12:54:33.130" v="659"/>
          <ac:picMkLst>
            <pc:docMk/>
            <pc:sldMk cId="2314099427" sldId="567"/>
            <ac:picMk id="4" creationId="{22373472-E626-63ED-13D1-5B44045ABBAB}"/>
          </ac:picMkLst>
        </pc:picChg>
      </pc:sldChg>
      <pc:sldChg chg="addSp delSp modSp add replId">
        <pc:chgData name="Verbeeck William" userId="S::william.verbeeck@vlaanderen.be::9b98557d-4638-497e-9b40-4f2c2b1c3415" providerId="AD" clId="Web-{523A89E4-8F67-1365-2D32-3E56E8F7C41D}" dt="2024-01-29T12:53:32.534" v="653" actId="20577"/>
        <pc:sldMkLst>
          <pc:docMk/>
          <pc:sldMk cId="1906862857" sldId="568"/>
        </pc:sldMkLst>
        <pc:spChg chg="mod">
          <ac:chgData name="Verbeeck William" userId="S::william.verbeeck@vlaanderen.be::9b98557d-4638-497e-9b40-4f2c2b1c3415" providerId="AD" clId="Web-{523A89E4-8F67-1365-2D32-3E56E8F7C41D}" dt="2024-01-29T12:53:32.534" v="653" actId="20577"/>
          <ac:spMkLst>
            <pc:docMk/>
            <pc:sldMk cId="1906862857" sldId="568"/>
            <ac:spMk id="490" creationId="{C161611C-8496-05FC-5A8F-68C533188272}"/>
          </ac:spMkLst>
        </pc:spChg>
        <pc:picChg chg="add mod">
          <ac:chgData name="Verbeeck William" userId="S::william.verbeeck@vlaanderen.be::9b98557d-4638-497e-9b40-4f2c2b1c3415" providerId="AD" clId="Web-{523A89E4-8F67-1365-2D32-3E56E8F7C41D}" dt="2024-01-29T12:52:46.001" v="620" actId="1076"/>
          <ac:picMkLst>
            <pc:docMk/>
            <pc:sldMk cId="1906862857" sldId="568"/>
            <ac:picMk id="2" creationId="{1C1BAB76-69DC-ECE4-3C0E-F2A244CB45F5}"/>
          </ac:picMkLst>
        </pc:picChg>
        <pc:picChg chg="del">
          <ac:chgData name="Verbeeck William" userId="S::william.verbeeck@vlaanderen.be::9b98557d-4638-497e-9b40-4f2c2b1c3415" providerId="AD" clId="Web-{523A89E4-8F67-1365-2D32-3E56E8F7C41D}" dt="2024-01-29T12:52:39.579" v="617"/>
          <ac:picMkLst>
            <pc:docMk/>
            <pc:sldMk cId="1906862857" sldId="568"/>
            <ac:picMk id="4" creationId="{092F5080-E738-BD2E-2787-F22DD6B2E203}"/>
          </ac:picMkLst>
        </pc:picChg>
      </pc:sldChg>
      <pc:sldChg chg="addSp delSp modSp add replId">
        <pc:chgData name="Verbeeck William" userId="S::william.verbeeck@vlaanderen.be::9b98557d-4638-497e-9b40-4f2c2b1c3415" providerId="AD" clId="Web-{523A89E4-8F67-1365-2D32-3E56E8F7C41D}" dt="2024-01-29T12:52:03.859" v="616" actId="20577"/>
        <pc:sldMkLst>
          <pc:docMk/>
          <pc:sldMk cId="4084181861" sldId="569"/>
        </pc:sldMkLst>
        <pc:spChg chg="mod">
          <ac:chgData name="Verbeeck William" userId="S::william.verbeeck@vlaanderen.be::9b98557d-4638-497e-9b40-4f2c2b1c3415" providerId="AD" clId="Web-{523A89E4-8F67-1365-2D32-3E56E8F7C41D}" dt="2024-01-29T12:52:03.859" v="616" actId="20577"/>
          <ac:spMkLst>
            <pc:docMk/>
            <pc:sldMk cId="4084181861" sldId="569"/>
            <ac:spMk id="490" creationId="{99DD86A4-87C6-7AB1-0D77-D830F481280A}"/>
          </ac:spMkLst>
        </pc:spChg>
        <pc:picChg chg="add del mod">
          <ac:chgData name="Verbeeck William" userId="S::william.verbeeck@vlaanderen.be::9b98557d-4638-497e-9b40-4f2c2b1c3415" providerId="AD" clId="Web-{523A89E4-8F67-1365-2D32-3E56E8F7C41D}" dt="2024-01-29T12:51:49.109" v="606"/>
          <ac:picMkLst>
            <pc:docMk/>
            <pc:sldMk cId="4084181861" sldId="569"/>
            <ac:picMk id="2" creationId="{9765CD42-68F3-944F-63D5-EFA8CCA27ACE}"/>
          </ac:picMkLst>
        </pc:picChg>
        <pc:picChg chg="add mod">
          <ac:chgData name="Verbeeck William" userId="S::william.verbeeck@vlaanderen.be::9b98557d-4638-497e-9b40-4f2c2b1c3415" providerId="AD" clId="Web-{523A89E4-8F67-1365-2D32-3E56E8F7C41D}" dt="2024-01-29T12:51:55.703" v="609" actId="1076"/>
          <ac:picMkLst>
            <pc:docMk/>
            <pc:sldMk cId="4084181861" sldId="569"/>
            <ac:picMk id="3" creationId="{04D95857-61E8-6267-CED5-E3C0498520E0}"/>
          </ac:picMkLst>
        </pc:picChg>
        <pc:picChg chg="del">
          <ac:chgData name="Verbeeck William" userId="S::william.verbeeck@vlaanderen.be::9b98557d-4638-497e-9b40-4f2c2b1c3415" providerId="AD" clId="Web-{523A89E4-8F67-1365-2D32-3E56E8F7C41D}" dt="2024-01-29T12:51:28.733" v="600"/>
          <ac:picMkLst>
            <pc:docMk/>
            <pc:sldMk cId="4084181861" sldId="569"/>
            <ac:picMk id="4" creationId="{05062E9D-C58F-4D14-1C44-5317B4B97F66}"/>
          </ac:picMkLst>
        </pc:picChg>
      </pc:sldChg>
      <pc:sldChg chg="add del replId">
        <pc:chgData name="Verbeeck William" userId="S::william.verbeeck@vlaanderen.be::9b98557d-4638-497e-9b40-4f2c2b1c3415" providerId="AD" clId="Web-{523A89E4-8F67-1365-2D32-3E56E8F7C41D}" dt="2024-01-29T12:56:46.978" v="699"/>
        <pc:sldMkLst>
          <pc:docMk/>
          <pc:sldMk cId="400363417" sldId="570"/>
        </pc:sldMkLst>
      </pc:sldChg>
      <pc:sldChg chg="add del replId">
        <pc:chgData name="Verbeeck William" userId="S::william.verbeeck@vlaanderen.be::9b98557d-4638-497e-9b40-4f2c2b1c3415" providerId="AD" clId="Web-{523A89E4-8F67-1365-2D32-3E56E8F7C41D}" dt="2024-01-29T12:56:46.978" v="700"/>
        <pc:sldMkLst>
          <pc:docMk/>
          <pc:sldMk cId="2762895843" sldId="571"/>
        </pc:sldMkLst>
      </pc:sldChg>
      <pc:sldChg chg="addSp delSp modSp add replId">
        <pc:chgData name="Verbeeck William" userId="S::william.verbeeck@vlaanderen.be::9b98557d-4638-497e-9b40-4f2c2b1c3415" providerId="AD" clId="Web-{523A89E4-8F67-1365-2D32-3E56E8F7C41D}" dt="2024-01-29T12:56:42.025" v="698"/>
        <pc:sldMkLst>
          <pc:docMk/>
          <pc:sldMk cId="863908368" sldId="572"/>
        </pc:sldMkLst>
        <pc:spChg chg="mod">
          <ac:chgData name="Verbeeck William" userId="S::william.verbeeck@vlaanderen.be::9b98557d-4638-497e-9b40-4f2c2b1c3415" providerId="AD" clId="Web-{523A89E4-8F67-1365-2D32-3E56E8F7C41D}" dt="2024-01-29T12:56:40.118" v="696" actId="20577"/>
          <ac:spMkLst>
            <pc:docMk/>
            <pc:sldMk cId="863908368" sldId="572"/>
            <ac:spMk id="490" creationId="{09C96DF6-4955-0E43-4640-500655C7DAE3}"/>
          </ac:spMkLst>
        </pc:spChg>
        <pc:picChg chg="add mod">
          <ac:chgData name="Verbeeck William" userId="S::william.verbeeck@vlaanderen.be::9b98557d-4638-497e-9b40-4f2c2b1c3415" providerId="AD" clId="Web-{523A89E4-8F67-1365-2D32-3E56E8F7C41D}" dt="2024-01-29T12:56:42.025" v="698"/>
          <ac:picMkLst>
            <pc:docMk/>
            <pc:sldMk cId="863908368" sldId="572"/>
            <ac:picMk id="2" creationId="{24D23833-48F7-77F5-F414-A613FE6B7CB1}"/>
          </ac:picMkLst>
        </pc:picChg>
        <pc:picChg chg="del">
          <ac:chgData name="Verbeeck William" userId="S::william.verbeeck@vlaanderen.be::9b98557d-4638-497e-9b40-4f2c2b1c3415" providerId="AD" clId="Web-{523A89E4-8F67-1365-2D32-3E56E8F7C41D}" dt="2024-01-29T12:56:40.978" v="697"/>
          <ac:picMkLst>
            <pc:docMk/>
            <pc:sldMk cId="863908368" sldId="572"/>
            <ac:picMk id="4" creationId="{8D1C6438-BF0F-64F5-8D5C-D6BF3C45F27A}"/>
          </ac:picMkLst>
        </pc:picChg>
      </pc:sldChg>
      <pc:sldChg chg="addSp delSp modSp add replId">
        <pc:chgData name="Verbeeck William" userId="S::william.verbeeck@vlaanderen.be::9b98557d-4638-497e-9b40-4f2c2b1c3415" providerId="AD" clId="Web-{523A89E4-8F67-1365-2D32-3E56E8F7C41D}" dt="2024-01-29T12:56:26.884" v="688" actId="1076"/>
        <pc:sldMkLst>
          <pc:docMk/>
          <pc:sldMk cId="608059734" sldId="573"/>
        </pc:sldMkLst>
        <pc:spChg chg="mod">
          <ac:chgData name="Verbeeck William" userId="S::william.verbeeck@vlaanderen.be::9b98557d-4638-497e-9b40-4f2c2b1c3415" providerId="AD" clId="Web-{523A89E4-8F67-1365-2D32-3E56E8F7C41D}" dt="2024-01-29T12:55:54.820" v="684" actId="20577"/>
          <ac:spMkLst>
            <pc:docMk/>
            <pc:sldMk cId="608059734" sldId="573"/>
            <ac:spMk id="490" creationId="{8C7BE824-454E-7438-D8A7-B1EEB396DE7D}"/>
          </ac:spMkLst>
        </pc:spChg>
        <pc:picChg chg="add mod">
          <ac:chgData name="Verbeeck William" userId="S::william.verbeeck@vlaanderen.be::9b98557d-4638-497e-9b40-4f2c2b1c3415" providerId="AD" clId="Web-{523A89E4-8F67-1365-2D32-3E56E8F7C41D}" dt="2024-01-29T12:56:26.884" v="688" actId="1076"/>
          <ac:picMkLst>
            <pc:docMk/>
            <pc:sldMk cId="608059734" sldId="573"/>
            <ac:picMk id="2" creationId="{0DD5999F-1138-6B29-4F62-40726C00D69B}"/>
          </ac:picMkLst>
        </pc:picChg>
        <pc:picChg chg="del">
          <ac:chgData name="Verbeeck William" userId="S::william.verbeeck@vlaanderen.be::9b98557d-4638-497e-9b40-4f2c2b1c3415" providerId="AD" clId="Web-{523A89E4-8F67-1365-2D32-3E56E8F7C41D}" dt="2024-01-29T12:56:20.040" v="685"/>
          <ac:picMkLst>
            <pc:docMk/>
            <pc:sldMk cId="608059734" sldId="573"/>
            <ac:picMk id="4" creationId="{B7C27472-ED19-AFBF-2B7F-36FCD09AF5EB}"/>
          </ac:picMkLst>
        </pc:picChg>
      </pc:sldChg>
      <pc:sldChg chg="modSp add replId">
        <pc:chgData name="Verbeeck William" userId="S::william.verbeeck@vlaanderen.be::9b98557d-4638-497e-9b40-4f2c2b1c3415" providerId="AD" clId="Web-{523A89E4-8F67-1365-2D32-3E56E8F7C41D}" dt="2024-01-29T13:14:26.420" v="723" actId="20577"/>
        <pc:sldMkLst>
          <pc:docMk/>
          <pc:sldMk cId="2099788366" sldId="574"/>
        </pc:sldMkLst>
        <pc:spChg chg="mod">
          <ac:chgData name="Verbeeck William" userId="S::william.verbeeck@vlaanderen.be::9b98557d-4638-497e-9b40-4f2c2b1c3415" providerId="AD" clId="Web-{523A89E4-8F67-1365-2D32-3E56E8F7C41D}" dt="2024-01-29T13:14:26.420" v="723" actId="20577"/>
          <ac:spMkLst>
            <pc:docMk/>
            <pc:sldMk cId="2099788366" sldId="574"/>
            <ac:spMk id="790" creationId="{19466D29-9213-904A-ADFC-A9FDD538F764}"/>
          </ac:spMkLst>
        </pc:spChg>
      </pc:sldChg>
      <pc:sldChg chg="addSp delSp modSp add replId">
        <pc:chgData name="Verbeeck William" userId="S::william.verbeeck@vlaanderen.be::9b98557d-4638-497e-9b40-4f2c2b1c3415" providerId="AD" clId="Web-{523A89E4-8F67-1365-2D32-3E56E8F7C41D}" dt="2024-01-29T13:15:46.438" v="742" actId="1076"/>
        <pc:sldMkLst>
          <pc:docMk/>
          <pc:sldMk cId="2605503866" sldId="575"/>
        </pc:sldMkLst>
        <pc:spChg chg="mod">
          <ac:chgData name="Verbeeck William" userId="S::william.verbeeck@vlaanderen.be::9b98557d-4638-497e-9b40-4f2c2b1c3415" providerId="AD" clId="Web-{523A89E4-8F67-1365-2D32-3E56E8F7C41D}" dt="2024-01-29T13:14:40.967" v="736" actId="20577"/>
          <ac:spMkLst>
            <pc:docMk/>
            <pc:sldMk cId="2605503866" sldId="575"/>
            <ac:spMk id="490" creationId="{1BCECA58-E520-9602-72AD-651B4A58903E}"/>
          </ac:spMkLst>
        </pc:spChg>
        <pc:picChg chg="add mod">
          <ac:chgData name="Verbeeck William" userId="S::william.verbeeck@vlaanderen.be::9b98557d-4638-497e-9b40-4f2c2b1c3415" providerId="AD" clId="Web-{523A89E4-8F67-1365-2D32-3E56E8F7C41D}" dt="2024-01-29T13:15:46.438" v="742" actId="1076"/>
          <ac:picMkLst>
            <pc:docMk/>
            <pc:sldMk cId="2605503866" sldId="575"/>
            <ac:picMk id="2" creationId="{D3C4B67E-871A-A57D-B9D4-C658329DE00B}"/>
          </ac:picMkLst>
        </pc:picChg>
        <pc:picChg chg="del">
          <ac:chgData name="Verbeeck William" userId="S::william.verbeeck@vlaanderen.be::9b98557d-4638-497e-9b40-4f2c2b1c3415" providerId="AD" clId="Web-{523A89E4-8F67-1365-2D32-3E56E8F7C41D}" dt="2024-01-29T13:14:43.358" v="737"/>
          <ac:picMkLst>
            <pc:docMk/>
            <pc:sldMk cId="2605503866" sldId="575"/>
            <ac:picMk id="4" creationId="{50852075-0E4A-D330-1EBD-DCF07EA7DA8A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30T01:24:31.798" idx="87">
    <p:pos x="10" y="10"/>
    <p:text>link: https://data.test-vlaanderen.be/doc/applicatieprofiel/slimmeraadpleegomgeving/</p:text>
    <p:extLst>
      <p:ext uri="{C676402C-5697-4E1C-873F-D02D1690AC5C}">
        <p15:threadingInfo xmlns:p15="http://schemas.microsoft.com/office/powerpoint/2012/main" timeZoneBias="-60"/>
      </p:ext>
    </p:extLst>
  </p:cm>
  <p:cm authorId="2" dt="2024-01-30T01:25:26.386" idx="88">
    <p:pos x="106" y="106"/>
    <p:text>werkt ook: https://data.test-vlaanderen.be/doc/applicatieprofiel/slimmeraadpleegomgeving/ontwerpstandaard/2023-11-06/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6AE79B2A-514D-F8C1-02DE-6ADE91119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4A155390-FAD9-A222-0C48-5BD605E01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3A679DF0-3761-DC91-BDD8-01D55614B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361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046433DD-96C2-FC2E-74A9-CDA9E402D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21DDA660-1791-2523-FD96-29088C8BC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2127DFDF-E529-D3C6-6EA3-0515252DF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913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046433DD-96C2-FC2E-74A9-CDA9E402D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21DDA660-1791-2523-FD96-29088C8BC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2127DFDF-E529-D3C6-6EA3-0515252DF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484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>
          <a:extLst>
            <a:ext uri="{FF2B5EF4-FFF2-40B4-BE49-F238E27FC236}">
              <a16:creationId xmlns:a16="http://schemas.microsoft.com/office/drawing/2014/main" id="{FEA93069-4FBC-D0A5-776D-88B305327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0b9d23c6e3_0_562:notes">
            <a:extLst>
              <a:ext uri="{FF2B5EF4-FFF2-40B4-BE49-F238E27FC236}">
                <a16:creationId xmlns:a16="http://schemas.microsoft.com/office/drawing/2014/main" id="{EBC0F81B-E28E-E139-D6CB-9CB8726A1B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86" name="Google Shape;786;g10b9d23c6e3_0_562:notes">
            <a:extLst>
              <a:ext uri="{FF2B5EF4-FFF2-40B4-BE49-F238E27FC236}">
                <a16:creationId xmlns:a16="http://schemas.microsoft.com/office/drawing/2014/main" id="{DACF1F15-219F-CD0A-7E2E-367FB6AF9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0214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05EEEB71-95B2-F435-8F47-1587E58B8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26C2DC90-11BC-5161-C458-3AB6EE6565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24D0B377-16C8-AC96-2CF2-0F6091F39C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763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3BA2BE33-1717-C462-D07A-32F357C5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6DA1068F-284F-9C2D-6603-EB99C37D7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358E3952-51DB-88F5-4FBB-669B38952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81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ECF7E58C-544B-A19E-08AE-3A9974380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59E75018-EF51-062A-F4C4-07474F351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41E9C0B0-3DCF-A31B-A76A-A2D42D8985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652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2CF37069-AFDF-B77D-A741-BA991D7DB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FEDC45F1-0D85-7FBE-429B-9CFB7C3B86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17457AD7-70CF-0ADC-7F6B-E78C848C4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307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CAAC49B6-D498-6D07-9606-6F3BA879F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F3547543-DBC3-A9BB-6E5A-FA2C812AB9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04435D53-C2A1-EDDF-4FA2-5AF689C03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619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75E2DD83-EE80-D990-A9E2-AE697440E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A6EAFC08-C26C-2B17-74E7-DFD9AB406D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CCB34735-5FF9-DE56-81F8-5E34D3A14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80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DBBE1A99-6379-B735-542A-15CF20339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A12A495D-FD64-D00A-1474-4697F2769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9C5F0607-1CA4-88E3-10B5-35CF51205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46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https://app.mural.co/t/beadvtc7549/m/beadvtc7549/1706599869621/414edceabb7963372e0c572741479bae7f443093?sender=ud88bbb832d0c6de97dd59190</a:t>
            </a: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3498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>
          <a:extLst>
            <a:ext uri="{FF2B5EF4-FFF2-40B4-BE49-F238E27FC236}">
              <a16:creationId xmlns:a16="http://schemas.microsoft.com/office/drawing/2014/main" id="{A24C0EE2-B735-951D-5824-EA863844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0b9d23c6e3_0_562:notes">
            <a:extLst>
              <a:ext uri="{FF2B5EF4-FFF2-40B4-BE49-F238E27FC236}">
                <a16:creationId xmlns:a16="http://schemas.microsoft.com/office/drawing/2014/main" id="{AF2C60FD-C3AA-CC90-A921-C23304FFA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86" name="Google Shape;786;g10b9d23c6e3_0_562:notes">
            <a:extLst>
              <a:ext uri="{FF2B5EF4-FFF2-40B4-BE49-F238E27FC236}">
                <a16:creationId xmlns:a16="http://schemas.microsoft.com/office/drawing/2014/main" id="{8E53D46B-D031-DB8E-70D5-384F7D9B8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390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>
          <a:extLst>
            <a:ext uri="{FF2B5EF4-FFF2-40B4-BE49-F238E27FC236}">
              <a16:creationId xmlns:a16="http://schemas.microsoft.com/office/drawing/2014/main" id="{44FB0F41-A324-D276-634E-DAB029BDF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ba70e22ce_0_171:notes">
            <a:extLst>
              <a:ext uri="{FF2B5EF4-FFF2-40B4-BE49-F238E27FC236}">
                <a16:creationId xmlns:a16="http://schemas.microsoft.com/office/drawing/2014/main" id="{136A2F37-EA04-25E6-E32D-AB14B9054C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80" name="Google Shape;480;gfba70e22ce_0_171:notes">
            <a:extLst>
              <a:ext uri="{FF2B5EF4-FFF2-40B4-BE49-F238E27FC236}">
                <a16:creationId xmlns:a16="http://schemas.microsoft.com/office/drawing/2014/main" id="{F6385601-DFCD-46A0-997A-D33B00396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5871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46022CA6-CAEA-43C7-8FFB-5906A9B04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B7A8A334-D2E3-8127-EFEB-852F83A2BB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A5104751-A21D-6640-13DD-0C383D07B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938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46022CA6-CAEA-43C7-8FFB-5906A9B04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>
            <a:extLst>
              <a:ext uri="{FF2B5EF4-FFF2-40B4-BE49-F238E27FC236}">
                <a16:creationId xmlns:a16="http://schemas.microsoft.com/office/drawing/2014/main" id="{B7A8A334-D2E3-8127-EFEB-852F83A2BB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>
            <a:extLst>
              <a:ext uri="{FF2B5EF4-FFF2-40B4-BE49-F238E27FC236}">
                <a16:creationId xmlns:a16="http://schemas.microsoft.com/office/drawing/2014/main" id="{A5104751-A21D-6640-13DD-0C383D07B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804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>
          <a:extLst>
            <a:ext uri="{FF2B5EF4-FFF2-40B4-BE49-F238E27FC236}">
              <a16:creationId xmlns:a16="http://schemas.microsoft.com/office/drawing/2014/main" id="{4CCB6A9A-42E5-B9ED-A6D5-7C1FE855C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47:notes">
            <a:extLst>
              <a:ext uri="{FF2B5EF4-FFF2-40B4-BE49-F238E27FC236}">
                <a16:creationId xmlns:a16="http://schemas.microsoft.com/office/drawing/2014/main" id="{2E46DEE1-A3BA-97A4-1567-D6414B0822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3" name="Google Shape;3593;p47:notes">
            <a:extLst>
              <a:ext uri="{FF2B5EF4-FFF2-40B4-BE49-F238E27FC236}">
                <a16:creationId xmlns:a16="http://schemas.microsoft.com/office/drawing/2014/main" id="{63A12BEC-6775-53E1-8D9C-CE92A7AF26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026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B4F345C4-5BE4-4DE7-A731-0C1146382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1736e2d9d9_0_0:notes">
            <a:extLst>
              <a:ext uri="{FF2B5EF4-FFF2-40B4-BE49-F238E27FC236}">
                <a16:creationId xmlns:a16="http://schemas.microsoft.com/office/drawing/2014/main" id="{76C60E6E-53DE-B8BC-12A7-E2568F6A9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7" name="Google Shape;737;g21736e2d9d9_0_0:notes">
            <a:extLst>
              <a:ext uri="{FF2B5EF4-FFF2-40B4-BE49-F238E27FC236}">
                <a16:creationId xmlns:a16="http://schemas.microsoft.com/office/drawing/2014/main" id="{A499C0E2-E7B7-44C5-7AD5-D1635722DE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6183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>
          <a:extLst>
            <a:ext uri="{FF2B5EF4-FFF2-40B4-BE49-F238E27FC236}">
              <a16:creationId xmlns:a16="http://schemas.microsoft.com/office/drawing/2014/main" id="{71427133-1722-B236-902E-82C4287E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6:notes">
            <a:extLst>
              <a:ext uri="{FF2B5EF4-FFF2-40B4-BE49-F238E27FC236}">
                <a16:creationId xmlns:a16="http://schemas.microsoft.com/office/drawing/2014/main" id="{17E41EC9-2ACE-9506-870A-07B4B0F54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4" name="Google Shape;774;p36:notes">
            <a:extLst>
              <a:ext uri="{FF2B5EF4-FFF2-40B4-BE49-F238E27FC236}">
                <a16:creationId xmlns:a16="http://schemas.microsoft.com/office/drawing/2014/main" id="{F4F691BA-6BFB-AD96-F75D-382EEF6B2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2555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>
          <a:extLst>
            <a:ext uri="{FF2B5EF4-FFF2-40B4-BE49-F238E27FC236}">
              <a16:creationId xmlns:a16="http://schemas.microsoft.com/office/drawing/2014/main" id="{3881A195-2B53-0453-4402-2349142E4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79126f208c_0_433:notes">
            <a:extLst>
              <a:ext uri="{FF2B5EF4-FFF2-40B4-BE49-F238E27FC236}">
                <a16:creationId xmlns:a16="http://schemas.microsoft.com/office/drawing/2014/main" id="{444F182C-BBF9-7AA8-A074-A2753BAA0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0" name="Google Shape;3680;g279126f208c_0_433:notes">
            <a:extLst>
              <a:ext uri="{FF2B5EF4-FFF2-40B4-BE49-F238E27FC236}">
                <a16:creationId xmlns:a16="http://schemas.microsoft.com/office/drawing/2014/main" id="{1C8C9876-EEE7-0D39-A22E-815EF386C7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053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7">
          <a:extLst>
            <a:ext uri="{FF2B5EF4-FFF2-40B4-BE49-F238E27FC236}">
              <a16:creationId xmlns:a16="http://schemas.microsoft.com/office/drawing/2014/main" id="{917F5BCD-6373-284D-5E48-806A863A3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g279126f208c_0_441:notes">
            <a:extLst>
              <a:ext uri="{FF2B5EF4-FFF2-40B4-BE49-F238E27FC236}">
                <a16:creationId xmlns:a16="http://schemas.microsoft.com/office/drawing/2014/main" id="{FEAE87A9-20D7-808C-4B9C-1A03AA038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689" name="Google Shape;3689;g279126f208c_0_441:notes">
            <a:extLst>
              <a:ext uri="{FF2B5EF4-FFF2-40B4-BE49-F238E27FC236}">
                <a16:creationId xmlns:a16="http://schemas.microsoft.com/office/drawing/2014/main" id="{4A2B02FE-47ED-336B-1D84-33F26758DF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4642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a30ed6e57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gfa30ed6e57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a30ed6e5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fa30ed6e5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ba70e22c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err="1">
                <a:solidFill>
                  <a:srgbClr val="373636"/>
                </a:solidFill>
              </a:rPr>
              <a:t>Yaron</a:t>
            </a:r>
            <a:endParaRPr err="1">
              <a:solidFill>
                <a:srgbClr val="373636"/>
              </a:solidFill>
            </a:endParaRPr>
          </a:p>
        </p:txBody>
      </p:sp>
      <p:sp>
        <p:nvSpPr>
          <p:cNvPr id="407" name="Google Shape;407;gfba70e22c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b2b73fd7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1fb2b73fd7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0b9d23c6e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86" name="Google Shape;786;g10b9d23c6e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fa30ed6e57_0_217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gfa30ed6e57_0_2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gfa30ed6e57_0_21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" name="Google Shape;15;gfa30ed6e57_0_2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9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7" name="Google Shape;57;p6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66" name="Google Shape;66;p7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2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72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3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4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74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4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5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5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75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5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5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5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6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6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76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4_algemene-slid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D4D58-7EDB-804D-8B55-82306F5D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E33498-85A1-0443-8061-11038021473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715709-53D4-1149-A2AF-149E9FAA05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AB2952-E17E-F640-AA7B-5B4FEBCA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1A5ABCB7-B471-034B-AE67-C13EDCBA2534}"/>
              </a:ext>
            </a:extLst>
          </p:cNvPr>
          <p:cNvCxnSpPr/>
          <p:nvPr userDrawn="1"/>
        </p:nvCxnSpPr>
        <p:spPr>
          <a:xfrm>
            <a:off x="0" y="4660106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3C685F5-DF10-434D-BE03-DDBB0D8922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562" y="4732938"/>
            <a:ext cx="621792" cy="32308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9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5_enkel-titel-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A7549-DDF3-8646-9967-547F7646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C07233C-92B2-2140-AFB0-D5CAE6D1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648A-517A-4E27-8EEC-43BF51858ECB}" type="datetime1">
              <a:rPr lang="nl-BE" smtClean="0"/>
              <a:t>1/02/2024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0A67783-B5D1-B644-8BB3-C6110789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0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ba70e22ce_0_4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ba70e22ce_0_449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08" name="Google Shape;108;gfba70e22ce_0_4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fba70e22ce_0_44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0" name="Google Shape;110;gfba70e22ce_0_44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ba70e22ce_0_45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3" name="Google Shape;113;gfba70e22ce_0_45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gfba70e22ce_0_456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gfba70e22ce_0_4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fba70e22ce_0_45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fba70e22ce_0_462"/>
          <p:cNvPicPr preferRelativeResize="0"/>
          <p:nvPr/>
        </p:nvPicPr>
        <p:blipFill rotWithShape="1">
          <a:blip r:embed="rId2">
            <a:alphaModFix/>
          </a:blip>
          <a:srcRect l="760" t="1396" r="6440" b="3434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fba70e22ce_0_462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gfba70e22ce_0_46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>
  <p:cSld name="Titel en objec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a70e22ce_0_466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gfba70e22ce_0_4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gfba70e22ce_0_46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fba70e22ce_0_4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3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fba70e22ce_0_470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fba70e22ce_0_470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1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gfba70e22ce_0_470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00" cy="22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fba70e22ce_0_4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4" cy="65481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fba70e22ce_0_475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fba70e22ce_0_478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fba70e22ce_0_478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6" name="Google Shape;136;gfba70e22ce_0_478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fba70e22ce_0_478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fba70e22ce_0_478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9" name="Google Shape;139;gfba70e22ce_0_478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0" name="Google Shape;140;gfba70e22ce_0_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fba70e22ce_0_478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2" name="Google Shape;142;gfba70e22ce_0_478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ba70e22ce_0_488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5" name="Google Shape;145;gfba70e22ce_0_488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6" name="Google Shape;146;gfba70e22ce_0_488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7" name="Google Shape;147;gfba70e22ce_0_488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" name="Google Shape;148;gfba70e22ce_0_488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gfba70e22ce_0_488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fba70e22ce_0_488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1" name="Google Shape;151;gfba70e22ce_0_4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fba70e22ce_0_488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ba70e22ce_0_49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fba70e22ce_0_49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gfba70e22ce_0_498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" name="Google Shape;20;p5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4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fba70e22ce_0_502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2" cy="5107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fba70e22ce_0_502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fba70e22ce_0_502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400" cy="3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gfba70e22ce_0_502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fba70e22ce_0_507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fba70e22ce_0_507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5" name="Google Shape;165;gfba70e22ce_0_507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6" name="Google Shape;166;gfba70e22ce_0_507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7" name="Google Shape;167;gfba70e22ce_0_507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8" name="Google Shape;168;gfba70e22ce_0_507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gfba70e22ce_0_507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fba70e22ce_0_507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1" name="Google Shape;171;gfba70e22ce_0_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fba70e22ce_0_507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3" name="Google Shape;173;gfba70e22ce_0_507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ba70e22ce_0_51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76" name="Google Shape;176;gfba70e22ce_0_51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gfba70e22ce_0_519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78" name="Google Shape;178;gfba70e22ce_0_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fba70e22ce_0_51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a70e22ce_0_52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fba70e22ce_0_52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3" name="Google Shape;183;gfba70e22ce_0_52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ba70e22ce_0_52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gfba70e22ce_0_52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gfba70e22ce_0_52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8" name="Google Shape;188;gfba70e22ce_0_52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9" name="Google Shape;189;gfba70e22ce_0_5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fba70e22ce_0_52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ba70e22ce_0_53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gfba70e22ce_0_536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94" name="Google Shape;194;gfba70e22ce_0_5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fba70e22ce_0_5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96" name="Google Shape;196;gfba70e22ce_0_5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fba70e22ce_0_53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fba70e22ce_0_543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fba70e22ce_0_543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gfba70e22ce_0_543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gfba70e22ce_0_54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fba70e22ce_0_548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fba70e22ce_0_54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6" name="Google Shape;206;gfba70e22ce_0_54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7" name="Google Shape;207;gfba70e22ce_0_548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gfba70e22ce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fba70e22ce_0_54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ba70e22ce_0_55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gfba70e22ce_0_555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fba70e22ce_0_55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fba70e22ce_0_55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5" name="Google Shape;215;gfba70e22ce_0_55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a70e22ce_0_56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fba70e22ce_0_56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gfba70e22ce_0_56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gfba70e22ce_0_56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1" name="Google Shape;221;gfba70e22ce_0_5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fba70e22ce_0_56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7" name="Google Shape;27;p6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ba70e22ce_0_568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fba70e22ce_0_5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fba70e22ce_0_568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4002" cy="27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fba70e22ce_0_5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fba70e22ce_0_572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fba70e22ce_0_5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fba70e22ce_0_572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2" name="Google Shape;232;gfba70e22ce_0_572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3" name="Google Shape;233;gfba70e22ce_0_5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fba70e22ce_0_572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 1">
  <p:cSld name="1_Titel en Inhoud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c1800f95_1_146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g1f8c1800f95_1_146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1f8c1800f95_1_14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9" name="Google Shape;249;p6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62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1" name="Google Shape;251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gemeen_01">
  <p:cSld name="Algemeen_0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22565a596_0_2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2022565a596_0_261"/>
          <p:cNvSpPr txBox="1">
            <a:spLocks noGrp="1"/>
          </p:cNvSpPr>
          <p:nvPr>
            <p:ph type="body" idx="1"/>
          </p:nvPr>
        </p:nvSpPr>
        <p:spPr>
          <a:xfrm>
            <a:off x="628650" y="1409326"/>
            <a:ext cx="7886700" cy="3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g2022565a596_0_261"/>
          <p:cNvSpPr txBox="1">
            <a:spLocks noGrp="1"/>
          </p:cNvSpPr>
          <p:nvPr>
            <p:ph type="ftr" idx="11"/>
          </p:nvPr>
        </p:nvSpPr>
        <p:spPr>
          <a:xfrm>
            <a:off x="7355609" y="4856892"/>
            <a:ext cx="154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2022565a596_0_261"/>
          <p:cNvSpPr txBox="1">
            <a:spLocks noGrp="1"/>
          </p:cNvSpPr>
          <p:nvPr>
            <p:ph type="sldNum" idx="12"/>
          </p:nvPr>
        </p:nvSpPr>
        <p:spPr>
          <a:xfrm>
            <a:off x="8515350" y="4856893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58" name="Google Shape;258;g2022565a596_0_261"/>
          <p:cNvSpPr/>
          <p:nvPr/>
        </p:nvSpPr>
        <p:spPr>
          <a:xfrm>
            <a:off x="0" y="0"/>
            <a:ext cx="1647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022565a596_0_261"/>
          <p:cNvSpPr txBox="1">
            <a:spLocks noGrp="1"/>
          </p:cNvSpPr>
          <p:nvPr>
            <p:ph type="body" idx="2"/>
          </p:nvPr>
        </p:nvSpPr>
        <p:spPr>
          <a:xfrm>
            <a:off x="628650" y="931163"/>
            <a:ext cx="7886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</a:defRPr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6"/>
          <p:cNvPicPr preferRelativeResize="0"/>
          <p:nvPr/>
        </p:nvPicPr>
        <p:blipFill rotWithShape="1">
          <a:blip r:embed="rId2">
            <a:alphaModFix/>
          </a:blip>
          <a:srcRect l="760" t="1396" r="6440" b="3434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6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63" name="Google Shape;263;p5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9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89"/>
          <p:cNvPicPr preferRelativeResize="0"/>
          <p:nvPr/>
        </p:nvPicPr>
        <p:blipFill rotWithShape="1">
          <a:blip r:embed="rId2">
            <a:alphaModFix/>
          </a:blip>
          <a:srcRect r="9179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_rechte lijn">
  <p:cSld name="Leeg_rechte lij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0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90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90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9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ge_dia">
  <p:cSld name="1_Lege_dia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1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91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91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9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0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2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92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9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92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84" name="Google Shape;284;p9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_dia">
  <p:cSld name="Highlight_dia">
    <p:bg>
      <p:bgPr>
        <a:solidFill>
          <a:srgbClr val="FFEB00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3"/>
          <p:cNvSpPr txBox="1">
            <a:spLocks noGrp="1"/>
          </p:cNvSpPr>
          <p:nvPr>
            <p:ph type="body" idx="1"/>
          </p:nvPr>
        </p:nvSpPr>
        <p:spPr>
          <a:xfrm>
            <a:off x="1317524" y="2318025"/>
            <a:ext cx="6843300" cy="985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7" name="Google Shape;287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8" y="4684039"/>
            <a:ext cx="931204" cy="24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9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1" name="Google Shape;291;p9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4" name="Google Shape;294;p9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95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6" name="Google Shape;296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9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6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00" name="Google Shape;300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9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02" name="Google Shape;302;p9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7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9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8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98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9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9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9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15" name="Google Shape;315;p9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6" name="Google Shape;316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100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21" name="Google Shape;321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23" name="Google Shape;32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01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1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8" name="Google Shape;328;p101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0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5"/>
          <p:cNvPicPr preferRelativeResize="0"/>
          <p:nvPr/>
        </p:nvPicPr>
        <p:blipFill rotWithShape="1">
          <a:blip r:embed="rId2">
            <a:alphaModFix/>
          </a:blip>
          <a:srcRect l="763" t="1399" r="6439" b="3433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6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02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0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33" name="Google Shape;333;p10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4" name="Google Shape;334;p102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5" name="Google Shape;335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0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3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3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103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103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2" name="Google Shape;342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03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45" name="Google Shape;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7" name="Google Shape;4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6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710" r:id="rId18"/>
    <p:sldLayoutId id="214748371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ba70e22ce_0_44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" name="Google Shape;100;gfba70e22ce_0_44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1" name="Google Shape;101;gfba70e22ce_0_443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gfba70e22ce_0_443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fba70e22ce_0_443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55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test-vlaanderen.be/doc/conceptscheme/BesluitThem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data.vlaanderen.be/doc/conceptscheme/BesluitThema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.data.vlaanderen.be/doc/applicatieprofiel/voorwaarden-dienstverlenin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formatievlaanderen/OSLOthema-slimmeRaadpleegOmgeving" TargetMode="External"/><Relationship Id="rId3" Type="http://schemas.openxmlformats.org/officeDocument/2006/relationships/hyperlink" Target="mailto:digitaal.vlaanderen@vlaanderen.be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4.xml"/><Relationship Id="rId6" Type="http://schemas.openxmlformats.org/officeDocument/2006/relationships/hyperlink" Target="mailto:william.verbeeck@vlaanderen.be" TargetMode="External"/><Relationship Id="rId5" Type="http://schemas.openxmlformats.org/officeDocument/2006/relationships/hyperlink" Target="mailto:jitse.decock@vlaanderen.be" TargetMode="External"/><Relationship Id="rId4" Type="http://schemas.openxmlformats.org/officeDocument/2006/relationships/hyperlink" Target="mailto:laurens.vercauteren@vlaanderen.b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"/>
          <p:cNvPicPr preferRelativeResize="0"/>
          <p:nvPr/>
        </p:nvPicPr>
        <p:blipFill rotWithShape="1">
          <a:blip r:embed="rId3"/>
          <a:srcRect l="6140" t="1215" r="6576"/>
          <a:stretch/>
        </p:blipFill>
        <p:spPr>
          <a:xfrm>
            <a:off x="4326445" y="-6475"/>
            <a:ext cx="6536452" cy="5141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174" name="Google Shape;174;p1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5000" lnSpcReduction="10000"/>
          </a:bodyPr>
          <a:lstStyle/>
          <a:p>
            <a:pPr>
              <a:lnSpc>
                <a:spcPct val="158343"/>
              </a:lnSpc>
              <a:buSzPct val="108106"/>
            </a:pPr>
            <a:r>
              <a:rPr lang="en-GB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-GB" sz="3200" err="1">
                <a:solidFill>
                  <a:schemeClr val="dk1"/>
                </a:solidFill>
              </a:rPr>
              <a:t>Slimme</a:t>
            </a:r>
            <a:r>
              <a:rPr lang="en-GB" sz="3200">
                <a:solidFill>
                  <a:schemeClr val="dk1"/>
                </a:solidFill>
              </a:rPr>
              <a:t> </a:t>
            </a:r>
            <a:r>
              <a:rPr lang="en-GB" sz="3200" err="1">
                <a:solidFill>
                  <a:schemeClr val="dk1"/>
                </a:solidFill>
              </a:rPr>
              <a:t>Raadpleegomgeving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8343"/>
              </a:lnSpc>
              <a:buSzPct val="108107"/>
            </a:pP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2600">
                <a:solidFill>
                  <a:schemeClr val="dk1"/>
                </a:solidFill>
              </a:rPr>
              <a:t> 4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492400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Welkom!</a:t>
            </a:r>
            <a:br>
              <a:rPr lang="en-GB" sz="1550" b="0" i="0" u="none" strike="noStrike" cap="none">
                <a:latin typeface="Arial"/>
                <a:ea typeface="Arial"/>
                <a:cs typeface="Arial"/>
              </a:rPr>
            </a:b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400"/>
            </a:pPr>
            <a:r>
              <a:rPr lang="en-GB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Dinsdag</a:t>
            </a:r>
            <a:r>
              <a:rPr lang="en-GB"/>
              <a:t> 30 </a:t>
            </a:r>
            <a:r>
              <a:rPr lang="en-GB" err="1"/>
              <a:t>januari</a:t>
            </a:r>
            <a:r>
              <a:rPr lang="en-GB"/>
              <a:t> 2024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Virtuele werkgroep - Microsoft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"/>
          <p:cNvPicPr preferRelativeResize="0"/>
          <p:nvPr/>
        </p:nvPicPr>
        <p:blipFill rotWithShape="1">
          <a:blip r:embed="rId4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"/>
          <p:cNvSpPr txBox="1"/>
          <p:nvPr/>
        </p:nvSpPr>
        <p:spPr>
          <a:xfrm>
            <a:off x="492400" y="4307850"/>
            <a:ext cx="32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GB" sz="14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starten</a:t>
            </a: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om </a:t>
            </a:r>
            <a:r>
              <a:rPr lang="en-GB" b="1"/>
              <a:t>13:05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848D0F92-6077-3305-3721-F2CF87F53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E855B7A3-8123-CF4D-ADFC-415C5DFDEA17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nl-BE" sz="3000" b="1"/>
              <a:t>Huidige model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50e2d70c71_0_399">
            <a:extLst>
              <a:ext uri="{FF2B5EF4-FFF2-40B4-BE49-F238E27FC236}">
                <a16:creationId xmlns:a16="http://schemas.microsoft.com/office/drawing/2014/main" id="{B626BBA3-56FA-A0D3-5754-09ECF690B256}"/>
              </a:ext>
            </a:extLst>
          </p:cNvPr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BCF8A-1FCA-403A-21B1-64F15B34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3" y="940081"/>
            <a:ext cx="7952509" cy="38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6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0;g250e2d70c71_0_399">
            <a:extLst>
              <a:ext uri="{FF2B5EF4-FFF2-40B4-BE49-F238E27FC236}">
                <a16:creationId xmlns:a16="http://schemas.microsoft.com/office/drawing/2014/main" id="{70540F98-F387-5C87-F5A9-FC354D9B5D4C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nl-BE" sz="3000" b="1"/>
              <a:t>Aanpassingen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9F4DB-203B-B8D1-D51E-EDD148F15E09}"/>
              </a:ext>
            </a:extLst>
          </p:cNvPr>
          <p:cNvSpPr txBox="1">
            <a:spLocks/>
          </p:cNvSpPr>
          <p:nvPr/>
        </p:nvSpPr>
        <p:spPr>
          <a:xfrm>
            <a:off x="540000" y="1436400"/>
            <a:ext cx="8064000" cy="27540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err="1"/>
              <a:t>Hergebruik</a:t>
            </a:r>
            <a:r>
              <a:rPr lang="en-US"/>
              <a:t> CCCEV in </a:t>
            </a:r>
            <a:r>
              <a:rPr lang="en-US" err="1"/>
              <a:t>plaats</a:t>
            </a:r>
            <a:r>
              <a:rPr lang="en-US"/>
              <a:t> van eigen </a:t>
            </a:r>
            <a:r>
              <a:rPr lang="en-US" err="1"/>
              <a:t>klasse</a:t>
            </a:r>
            <a:r>
              <a:rPr lang="en-US"/>
              <a:t> </a:t>
            </a:r>
            <a:r>
              <a:rPr lang="en-US" err="1"/>
              <a:t>Modaliteit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,Sans-Serif" panose="020B0604020202020204" pitchFamily="34" charset="0"/>
              <a:buChar char="•"/>
            </a:pPr>
            <a:r>
              <a:rPr lang="en-US"/>
              <a:t>Plicht in plaats van Verbintenis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err="1"/>
              <a:t>Mogelijkheid</a:t>
            </a:r>
            <a:r>
              <a:rPr lang="en-US"/>
              <a:t> </a:t>
            </a:r>
            <a:r>
              <a:rPr lang="en-US" err="1"/>
              <a:t>Besluit</a:t>
            </a:r>
            <a:r>
              <a:rPr lang="en-US"/>
              <a:t> </a:t>
            </a:r>
            <a:r>
              <a:rPr lang="en-US" err="1"/>
              <a:t>linken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URL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err="1"/>
              <a:t>Verwijdering</a:t>
            </a:r>
            <a:r>
              <a:rPr lang="en-US"/>
              <a:t> </a:t>
            </a:r>
            <a:r>
              <a:rPr lang="en-US" err="1"/>
              <a:t>rol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Link </a:t>
            </a:r>
            <a:r>
              <a:rPr lang="en-US" err="1"/>
              <a:t>AdviesrechtVraag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– Antwoord met Stuk (</a:t>
            </a:r>
            <a:r>
              <a:rPr lang="en-US" err="1"/>
              <a:t>bijlages</a:t>
            </a:r>
            <a:r>
              <a:rPr lang="en-US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Lay-out</a:t>
            </a:r>
          </a:p>
        </p:txBody>
      </p:sp>
    </p:spTree>
    <p:extLst>
      <p:ext uri="{BB962C8B-B14F-4D97-AF65-F5344CB8AC3E}">
        <p14:creationId xmlns:p14="http://schemas.microsoft.com/office/powerpoint/2010/main" val="1984196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0;g250e2d70c71_0_399">
            <a:extLst>
              <a:ext uri="{FF2B5EF4-FFF2-40B4-BE49-F238E27FC236}">
                <a16:creationId xmlns:a16="http://schemas.microsoft.com/office/drawing/2014/main" id="{70540F98-F387-5C87-F5A9-FC354D9B5D4C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nl-BE" sz="3000" b="1"/>
              <a:t>Hergebruik CCCEV::Voorwaarde i.p.v. Modaliteit</a:t>
            </a:r>
          </a:p>
          <a:p>
            <a:pPr>
              <a:buSzPts val="3000"/>
            </a:pPr>
            <a:r>
              <a:rPr lang="nl-BE" sz="3000" b="1"/>
              <a:t>Plicht i.p.v. Verbintenis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0D0A0-C3C5-CB95-DB56-BA66F87E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286" y="1990763"/>
            <a:ext cx="1834102" cy="28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2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A0079200-8FB6-8CDD-6A8D-6B6CF0CD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1BCECA58-E520-9602-72AD-651B4A58903E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nl-BE" sz="3000" b="1"/>
              <a:t>Besluit aan een URL linken</a:t>
            </a:r>
            <a:endParaRPr lang="en-US"/>
          </a:p>
        </p:txBody>
      </p:sp>
      <p:sp>
        <p:nvSpPr>
          <p:cNvPr id="492" name="Google Shape;492;g250e2d70c71_0_399">
            <a:extLst>
              <a:ext uri="{FF2B5EF4-FFF2-40B4-BE49-F238E27FC236}">
                <a16:creationId xmlns:a16="http://schemas.microsoft.com/office/drawing/2014/main" id="{8E465789-A652-3E39-7D34-0B41EE9A0BA5}"/>
              </a:ext>
            </a:extLst>
          </p:cNvPr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241F1-9026-92C9-87E1-9AAEB4C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84" y="1271106"/>
            <a:ext cx="5639832" cy="30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0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A0079200-8FB6-8CDD-6A8D-6B6CF0CD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1BCECA58-E520-9602-72AD-651B4A58903E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nl-NL" sz="3000" b="1"/>
              <a:t>Link </a:t>
            </a:r>
            <a:r>
              <a:rPr lang="nl-NL" sz="3000" b="1" err="1"/>
              <a:t>AdviesrechtVraag</a:t>
            </a:r>
            <a:r>
              <a:rPr lang="nl-NL" sz="3000" b="1"/>
              <a:t> en – Antwoord met Stuk</a:t>
            </a:r>
          </a:p>
        </p:txBody>
      </p:sp>
      <p:sp>
        <p:nvSpPr>
          <p:cNvPr id="492" name="Google Shape;492;g250e2d70c71_0_399">
            <a:extLst>
              <a:ext uri="{FF2B5EF4-FFF2-40B4-BE49-F238E27FC236}">
                <a16:creationId xmlns:a16="http://schemas.microsoft.com/office/drawing/2014/main" id="{8E465789-A652-3E39-7D34-0B41EE9A0BA5}"/>
              </a:ext>
            </a:extLst>
          </p:cNvPr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031D9D2-9BC3-DD90-1182-253F5BF8B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30" y="1537069"/>
            <a:ext cx="7602029" cy="33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6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>
          <a:extLst>
            <a:ext uri="{FF2B5EF4-FFF2-40B4-BE49-F238E27FC236}">
              <a16:creationId xmlns:a16="http://schemas.microsoft.com/office/drawing/2014/main" id="{4B22BE37-0B5C-C7FB-2BEA-7ED4849D0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5">
            <a:extLst>
              <a:ext uri="{FF2B5EF4-FFF2-40B4-BE49-F238E27FC236}">
                <a16:creationId xmlns:a16="http://schemas.microsoft.com/office/drawing/2014/main" id="{B05CED17-6CCF-608F-3D47-4BDFE31260D7}"/>
              </a:ext>
            </a:extLst>
          </p:cNvPr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25">
            <a:extLst>
              <a:ext uri="{FF2B5EF4-FFF2-40B4-BE49-F238E27FC236}">
                <a16:creationId xmlns:a16="http://schemas.microsoft.com/office/drawing/2014/main" id="{A70E663D-0EDF-3A97-234C-C2D72986A1C1}"/>
              </a:ext>
            </a:extLst>
          </p:cNvPr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25">
            <a:extLst>
              <a:ext uri="{FF2B5EF4-FFF2-40B4-BE49-F238E27FC236}">
                <a16:creationId xmlns:a16="http://schemas.microsoft.com/office/drawing/2014/main" id="{99F45812-7C41-E5DF-D165-4491DD28AF63}"/>
              </a:ext>
            </a:extLst>
          </p:cNvPr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/>
            <a:r>
              <a:rPr lang="en" sz="3700" b="1" err="1"/>
              <a:t>Volledige</a:t>
            </a:r>
            <a:r>
              <a:rPr lang="en" sz="3700" b="1"/>
              <a:t> model</a:t>
            </a:r>
            <a:endParaRPr lang="en-US"/>
          </a:p>
        </p:txBody>
      </p:sp>
      <p:pic>
        <p:nvPicPr>
          <p:cNvPr id="791" name="Google Shape;791;p125">
            <a:extLst>
              <a:ext uri="{FF2B5EF4-FFF2-40B4-BE49-F238E27FC236}">
                <a16:creationId xmlns:a16="http://schemas.microsoft.com/office/drawing/2014/main" id="{92390383-7FA5-9C0D-436D-AF1893B213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6414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81048148-A35C-6D7C-7397-BC273CA6A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AF4DC01C-0A31-72EF-5215-01D06FB5C5EC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nl-BE" sz="3000" b="1"/>
              <a:t>Volledige model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50e2d70c71_0_399">
            <a:extLst>
              <a:ext uri="{FF2B5EF4-FFF2-40B4-BE49-F238E27FC236}">
                <a16:creationId xmlns:a16="http://schemas.microsoft.com/office/drawing/2014/main" id="{6F6D2084-1834-ADD2-E1D0-285C433F9738}"/>
              </a:ext>
            </a:extLst>
          </p:cNvPr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A78078-2CB8-E395-750F-023DE315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3" y="940081"/>
            <a:ext cx="7952509" cy="38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1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8213F4F7-CAD9-3B70-8A32-B65FFA57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D6C0A30F-53EE-1364-3F88-8BA1BFB9E3A3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nl-BE" sz="3000" b="1"/>
              <a:t>Behandeling Van Agendapunt</a:t>
            </a:r>
            <a:endParaRPr lang="en-US"/>
          </a:p>
        </p:txBody>
      </p:sp>
      <p:sp>
        <p:nvSpPr>
          <p:cNvPr id="492" name="Google Shape;492;g250e2d70c71_0_399">
            <a:extLst>
              <a:ext uri="{FF2B5EF4-FFF2-40B4-BE49-F238E27FC236}">
                <a16:creationId xmlns:a16="http://schemas.microsoft.com/office/drawing/2014/main" id="{F1829343-C841-0422-2AF9-386FE182ECFA}"/>
              </a:ext>
            </a:extLst>
          </p:cNvPr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2C3D6-2909-698B-1353-EE6DE5EB0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45" y="1713599"/>
            <a:ext cx="7386055" cy="21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BC6F1DC2-DEB6-5B61-5065-40930FD23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94861EC3-8F80-18A1-7DB2-D1F26DB03432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nl-BE" sz="3000" b="1"/>
              <a:t>Ontwerpbesluit (Stuk)</a:t>
            </a:r>
            <a:endParaRPr lang="en-US"/>
          </a:p>
        </p:txBody>
      </p:sp>
      <p:sp>
        <p:nvSpPr>
          <p:cNvPr id="492" name="Google Shape;492;g250e2d70c71_0_399">
            <a:extLst>
              <a:ext uri="{FF2B5EF4-FFF2-40B4-BE49-F238E27FC236}">
                <a16:creationId xmlns:a16="http://schemas.microsoft.com/office/drawing/2014/main" id="{2EB59051-C5E6-670A-6971-FE8EC93C4FAF}"/>
              </a:ext>
            </a:extLst>
          </p:cNvPr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537A0C-FA4A-6F09-0069-5FF3DDCE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121" y="465000"/>
            <a:ext cx="2682504" cy="45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3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99DB25C8-8B3C-B5E2-E808-A9539D68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120BABF2-2611-5436-0A59-7508C5DE5621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nl-BE" sz="3000" b="1"/>
              <a:t>Notificatiebericht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50e2d70c71_0_399">
            <a:extLst>
              <a:ext uri="{FF2B5EF4-FFF2-40B4-BE49-F238E27FC236}">
                <a16:creationId xmlns:a16="http://schemas.microsoft.com/office/drawing/2014/main" id="{FF0564F1-D06A-0793-E2F1-5EEF8E4AE780}"/>
              </a:ext>
            </a:extLst>
          </p:cNvPr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E0EDC-D17B-793B-0149-6000DA554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1" y="1119369"/>
            <a:ext cx="7942857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Geluid van het publiek is standaard </a:t>
            </a: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gedempt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Vragen, opmerkingen en voorstellen kunnen via de chatfunctie meegedeeld worden. Interactie wordt aangemoedigd!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Gebruik het </a:t>
            </a:r>
            <a:r>
              <a:rPr lang="nl-BE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handje</a:t>
            </a: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als je iets wilt zeggen. Interactie wordt aangemoedigd!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ja/nee vragen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 kunnen beantwoord worden via de chat: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Akkoord = +1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Niet akkoord = - 1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Onverschillig = 0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E952F7DF-C19E-8147-41C4-30124EF36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08E89C8E-383C-D322-CCA4-AB776F1FC568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nl-BE" sz="3000" b="1"/>
              <a:t>IPDC - LPDC</a:t>
            </a:r>
            <a:endParaRPr lang="en-US"/>
          </a:p>
        </p:txBody>
      </p:sp>
      <p:sp>
        <p:nvSpPr>
          <p:cNvPr id="492" name="Google Shape;492;g250e2d70c71_0_399">
            <a:extLst>
              <a:ext uri="{FF2B5EF4-FFF2-40B4-BE49-F238E27FC236}">
                <a16:creationId xmlns:a16="http://schemas.microsoft.com/office/drawing/2014/main" id="{5CC44C7E-8CB5-A373-90A0-CA5EF090D6A2}"/>
              </a:ext>
            </a:extLst>
          </p:cNvPr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132FF-1975-9F8F-ECB0-B3D9F809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161" y="865378"/>
            <a:ext cx="4539678" cy="37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9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6AF35B17-CBB4-5A53-934B-AEB766323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99DD86A4-87C6-7AB1-0D77-D830F481280A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nl-BE" sz="3000" b="1"/>
              <a:t>Toekenning recht onder voorwaarden</a:t>
            </a:r>
            <a:endParaRPr lang="en-US"/>
          </a:p>
        </p:txBody>
      </p:sp>
      <p:sp>
        <p:nvSpPr>
          <p:cNvPr id="492" name="Google Shape;492;g250e2d70c71_0_399">
            <a:extLst>
              <a:ext uri="{FF2B5EF4-FFF2-40B4-BE49-F238E27FC236}">
                <a16:creationId xmlns:a16="http://schemas.microsoft.com/office/drawing/2014/main" id="{D2C2774C-19DD-5547-2C3B-54B9C0DA2BE1}"/>
              </a:ext>
            </a:extLst>
          </p:cNvPr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79348-4895-A339-0982-B659AC0F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42" y="1195200"/>
            <a:ext cx="2166704" cy="340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831BA-C05C-BC6C-DCD1-35298DD3A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824" y="2207863"/>
            <a:ext cx="3124534" cy="13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81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EC06A2A8-6C63-7EB1-1C9C-666CFB0B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43D74F41-8980-6E6A-CCA9-3E81F8DB776C}"/>
              </a:ext>
            </a:extLst>
          </p:cNvPr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nl-BE" sz="3000" b="1"/>
              <a:t>W3C Web annotatie model</a:t>
            </a:r>
            <a:endParaRPr lang="en-US"/>
          </a:p>
        </p:txBody>
      </p:sp>
      <p:sp>
        <p:nvSpPr>
          <p:cNvPr id="492" name="Google Shape;492;g250e2d70c71_0_399">
            <a:extLst>
              <a:ext uri="{FF2B5EF4-FFF2-40B4-BE49-F238E27FC236}">
                <a16:creationId xmlns:a16="http://schemas.microsoft.com/office/drawing/2014/main" id="{C4E2CF64-7FDD-5B74-460A-9EB499055638}"/>
              </a:ext>
            </a:extLst>
          </p:cNvPr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1F8F1-84C5-B104-9C71-745CE7AD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17" y="746200"/>
            <a:ext cx="4436283" cy="4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3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49E00F3C-6230-0398-811D-E61CFDFE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242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>
          <a:extLst>
            <a:ext uri="{FF2B5EF4-FFF2-40B4-BE49-F238E27FC236}">
              <a16:creationId xmlns:a16="http://schemas.microsoft.com/office/drawing/2014/main" id="{F504A9D4-9A27-64F1-C766-8D25F692F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5">
            <a:extLst>
              <a:ext uri="{FF2B5EF4-FFF2-40B4-BE49-F238E27FC236}">
                <a16:creationId xmlns:a16="http://schemas.microsoft.com/office/drawing/2014/main" id="{113A1E74-C3C6-6FF8-59DB-7CCE4833C542}"/>
              </a:ext>
            </a:extLst>
          </p:cNvPr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25">
            <a:extLst>
              <a:ext uri="{FF2B5EF4-FFF2-40B4-BE49-F238E27FC236}">
                <a16:creationId xmlns:a16="http://schemas.microsoft.com/office/drawing/2014/main" id="{C3F42DDF-0A0C-ED10-6B1C-FA3E5236E6BD}"/>
              </a:ext>
            </a:extLst>
          </p:cNvPr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25">
            <a:extLst>
              <a:ext uri="{FF2B5EF4-FFF2-40B4-BE49-F238E27FC236}">
                <a16:creationId xmlns:a16="http://schemas.microsoft.com/office/drawing/2014/main" id="{C4CA5443-D3C2-D680-7B90-0DCC1B2B1D72}"/>
              </a:ext>
            </a:extLst>
          </p:cNvPr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" sz="3700" b="1" err="1"/>
              <a:t>Definities</a:t>
            </a:r>
            <a:endParaRPr lang="en" sz="3700" b="1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791" name="Google Shape;791;p125">
            <a:extLst>
              <a:ext uri="{FF2B5EF4-FFF2-40B4-BE49-F238E27FC236}">
                <a16:creationId xmlns:a16="http://schemas.microsoft.com/office/drawing/2014/main" id="{E877B0E6-87CA-81AD-23E6-3455FFF9E7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9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68BF4-7621-5413-2CE8-2B322C689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11EC-D4C6-0B33-6C25-AC1FEE7E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203800" cy="837000"/>
          </a:xfr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err="1">
                <a:solidFill>
                  <a:srgbClr val="000000"/>
                </a:solidFill>
                <a:latin typeface="Arial"/>
                <a:cs typeface="Arial"/>
              </a:rPr>
              <a:t>Hoofdklasses</a:t>
            </a:r>
            <a:endParaRPr lang="en-US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F1560-D3E9-B980-C434-F4DF0BDBD003}"/>
              </a:ext>
            </a:extLst>
          </p:cNvPr>
          <p:cNvSpPr/>
          <p:nvPr/>
        </p:nvSpPr>
        <p:spPr>
          <a:xfrm>
            <a:off x="571499" y="4300903"/>
            <a:ext cx="1553307" cy="732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7F2954-9535-0524-24B9-03B970476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448777"/>
              </p:ext>
            </p:extLst>
          </p:nvPr>
        </p:nvGraphicFramePr>
        <p:xfrm>
          <a:off x="799502" y="844535"/>
          <a:ext cx="7865269" cy="2491598"/>
        </p:xfrm>
        <a:graphic>
          <a:graphicData uri="http://schemas.openxmlformats.org/drawingml/2006/table">
            <a:tbl>
              <a:tblPr firstRow="1" bandRow="1">
                <a:tableStyleId>{C45783E9-D8B6-4501-A431-97DB54836154}</a:tableStyleId>
              </a:tblPr>
              <a:tblGrid>
                <a:gridCol w="2298493">
                  <a:extLst>
                    <a:ext uri="{9D8B030D-6E8A-4147-A177-3AD203B41FA5}">
                      <a16:colId xmlns:a16="http://schemas.microsoft.com/office/drawing/2014/main" val="2347975760"/>
                    </a:ext>
                  </a:extLst>
                </a:gridCol>
                <a:gridCol w="5566776">
                  <a:extLst>
                    <a:ext uri="{9D8B030D-6E8A-4147-A177-3AD203B41FA5}">
                      <a16:colId xmlns:a16="http://schemas.microsoft.com/office/drawing/2014/main" val="1388979334"/>
                    </a:ext>
                  </a:extLst>
                </a:gridCol>
              </a:tblGrid>
              <a:tr h="3987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/>
                        </a:rPr>
                        <a:t>Klasse</a:t>
                      </a:r>
                      <a:endParaRPr lang="en-US" sz="1200" dirty="0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/>
                        </a:rPr>
                        <a:t>Definitie</a:t>
                      </a:r>
                      <a:r>
                        <a:rPr lang="en-US" sz="1200" b="1" dirty="0">
                          <a:effectLst/>
                          <a:latin typeface="Arial"/>
                        </a:rPr>
                        <a:t> NL</a:t>
                      </a:r>
                      <a:endParaRPr lang="en-US" sz="1200" dirty="0">
                        <a:effectLst/>
                        <a:latin typeface="Arial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115425"/>
                  </a:ext>
                </a:extLst>
              </a:tr>
              <a:tr h="65452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err="1">
                          <a:effectLst/>
                          <a:latin typeface="Arial"/>
                        </a:rPr>
                        <a:t>InitiatiefrechtVraag</a:t>
                      </a:r>
                      <a:endParaRPr lang="en-US" sz="1200" b="1" dirty="0" err="1">
                        <a:effectLst/>
                        <a:latin typeface="Arial"/>
                      </a:endParaRPr>
                    </a:p>
                  </a:txBody>
                  <a:tcPr marL="95249" marR="95249" marT="95249" marB="95249">
                    <a:lnL w="9524">
                      <a:solidFill>
                        <a:srgbClr val="9E9E9E"/>
                      </a:solidFill>
                    </a:lnL>
                    <a:lnR w="9524">
                      <a:solidFill>
                        <a:srgbClr val="9E9E9E"/>
                      </a:solidFill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Uitoefening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van de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bevoegdheden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van de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mandataris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om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informatie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te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bekomen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die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toegankelijk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is via het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inzage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-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en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controlerecht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,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alsook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het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maken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van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voorstellen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met het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oog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op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uitlokken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van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besluitvorming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.</a:t>
                      </a:r>
                      <a:endParaRPr lang="en-US" dirty="0">
                        <a:latin typeface="Arial"/>
                      </a:endParaRPr>
                    </a:p>
                  </a:txBody>
                  <a:tcPr marL="95249" marR="95249" marT="95249" marB="95249">
                    <a:lnL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9E9E9E"/>
                      </a:solidFill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889815"/>
                  </a:ext>
                </a:extLst>
              </a:tr>
              <a:tr h="39873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err="1">
                          <a:effectLst/>
                          <a:latin typeface="Arial"/>
                        </a:rPr>
                        <a:t>InitiatiefrechtAntwoord</a:t>
                      </a:r>
                      <a:endParaRPr lang="en-US" sz="1200" b="1">
                        <a:effectLst/>
                        <a:latin typeface="Arial"/>
                      </a:endParaRPr>
                    </a:p>
                  </a:txBody>
                  <a:tcPr marL="95249" marR="95249" marT="95249" marB="95249">
                    <a:lnL w="9524">
                      <a:solidFill>
                        <a:srgbClr val="9E9E9E"/>
                      </a:solidFill>
                    </a:lnL>
                    <a:lnR w="9524">
                      <a:solidFill>
                        <a:srgbClr val="9E9E9E"/>
                      </a:solidFill>
                    </a:lnR>
                    <a:lnT w="9524">
                      <a:solidFill>
                        <a:srgbClr val="9E9E9E"/>
                      </a:solidFill>
                    </a:lnT>
                    <a:lnB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Antwoord van de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bevoegde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mandataris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op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een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  <a:latin typeface="Arial"/>
                        </a:rPr>
                        <a:t>initiatiefrechtVraag</a:t>
                      </a:r>
                      <a:r>
                        <a:rPr lang="en-US" sz="1200" b="0" i="0" u="none" strike="noStrike" noProof="0" dirty="0">
                          <a:effectLst/>
                          <a:latin typeface="Arial"/>
                        </a:rPr>
                        <a:t>.</a:t>
                      </a:r>
                      <a:endParaRPr lang="en-US" dirty="0">
                        <a:latin typeface="Arial"/>
                      </a:endParaRPr>
                    </a:p>
                  </a:txBody>
                  <a:tcPr marL="95249" marR="95249" marT="95249" marB="95249">
                    <a:lnL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9E9E9E"/>
                      </a:solidFill>
                    </a:lnR>
                    <a:lnT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511674"/>
                  </a:ext>
                </a:extLst>
              </a:tr>
              <a:tr h="52663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err="1">
                          <a:effectLst/>
                          <a:latin typeface="Arial"/>
                        </a:rPr>
                        <a:t>AdviesVraag</a:t>
                      </a:r>
                      <a:endParaRPr lang="en-US" sz="1200" b="1" dirty="0" err="1">
                        <a:effectLst/>
                        <a:latin typeface="Arial"/>
                      </a:endParaRPr>
                    </a:p>
                  </a:txBody>
                  <a:tcPr marL="95249" marR="95249" marT="95249" marB="95249">
                    <a:lnL w="9524">
                      <a:solidFill>
                        <a:srgbClr val="9E9E9E"/>
                      </a:solidFill>
                    </a:lnL>
                    <a:lnR w="9524">
                      <a:solidFill>
                        <a:srgbClr val="9E9E9E"/>
                      </a:solidFill>
                    </a:lnR>
                    <a:lnT w="9524">
                      <a:solidFill>
                        <a:srgbClr val="9E9E9E"/>
                      </a:solidFill>
                    </a:lnT>
                    <a:lnB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 err="1">
                          <a:effectLst/>
                        </a:rPr>
                        <a:t>Vraag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aan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een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organisatie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of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persoon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om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een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opinie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die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bijdraagt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aan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het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beslissingsproces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.</a:t>
                      </a:r>
                      <a:endParaRPr lang="en-US" dirty="0"/>
                    </a:p>
                  </a:txBody>
                  <a:tcPr marL="95249" marR="95249" marT="95249" marB="95249">
                    <a:lnL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9E9E9E"/>
                      </a:solidFill>
                    </a:lnR>
                    <a:lnT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243834"/>
                  </a:ext>
                </a:extLst>
              </a:tr>
              <a:tr h="39873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err="1">
                          <a:effectLst/>
                          <a:latin typeface="Arial"/>
                        </a:rPr>
                        <a:t>AdviesAntwoord</a:t>
                      </a:r>
                      <a:endParaRPr lang="en-US" sz="1200" b="1" dirty="0" err="1">
                        <a:effectLst/>
                        <a:latin typeface="Arial"/>
                      </a:endParaRPr>
                    </a:p>
                  </a:txBody>
                  <a:tcPr marL="95249" marR="95249" marT="95249" marB="95249">
                    <a:lnL w="9524">
                      <a:solidFill>
                        <a:srgbClr val="9E9E9E"/>
                      </a:solidFill>
                    </a:lnL>
                    <a:lnR w="9524">
                      <a:solidFill>
                        <a:srgbClr val="9E9E9E"/>
                      </a:solidFill>
                    </a:lnR>
                    <a:lnT w="9524">
                      <a:solidFill>
                        <a:srgbClr val="9E9E9E"/>
                      </a:solidFill>
                    </a:lnT>
                    <a:lnB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effectLst/>
                        </a:rPr>
                        <a:t>Input van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een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organisatie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of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persoon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die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bijdraagt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aan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 het </a:t>
                      </a:r>
                      <a:r>
                        <a:rPr lang="en-US" sz="1200" b="0" i="0" u="none" strike="noStrike" noProof="0" dirty="0" err="1">
                          <a:effectLst/>
                        </a:rPr>
                        <a:t>beslissingsproces</a:t>
                      </a:r>
                      <a:r>
                        <a:rPr lang="en-US" sz="1200" b="0" i="0" u="none" strike="noStrike" noProof="0" dirty="0">
                          <a:effectLst/>
                        </a:rPr>
                        <a:t>.</a:t>
                      </a:r>
                      <a:endParaRPr lang="en-US" dirty="0"/>
                    </a:p>
                  </a:txBody>
                  <a:tcPr marL="95249" marR="95249" marT="95249" marB="95249">
                    <a:lnL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9E9E9E"/>
                      </a:solidFill>
                    </a:lnR>
                    <a:lnT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083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844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>
          <a:extLst>
            <a:ext uri="{FF2B5EF4-FFF2-40B4-BE49-F238E27FC236}">
              <a16:creationId xmlns:a16="http://schemas.microsoft.com/office/drawing/2014/main" id="{EA8DA7D0-E966-ECF5-484D-4534AA896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ba70e22ce_0_171">
            <a:extLst>
              <a:ext uri="{FF2B5EF4-FFF2-40B4-BE49-F238E27FC236}">
                <a16:creationId xmlns:a16="http://schemas.microsoft.com/office/drawing/2014/main" id="{555B0C2A-6124-8A60-5F4E-64F5F4B535C4}"/>
              </a:ext>
            </a:extLst>
          </p:cNvPr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fba70e22ce_0_171">
            <a:extLst>
              <a:ext uri="{FF2B5EF4-FFF2-40B4-BE49-F238E27FC236}">
                <a16:creationId xmlns:a16="http://schemas.microsoft.com/office/drawing/2014/main" id="{56DBCC5C-DE59-2543-0919-4FC5B7FC8FE6}"/>
              </a:ext>
            </a:extLst>
          </p:cNvPr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fba70e22ce_0_171">
            <a:extLst>
              <a:ext uri="{FF2B5EF4-FFF2-40B4-BE49-F238E27FC236}">
                <a16:creationId xmlns:a16="http://schemas.microsoft.com/office/drawing/2014/main" id="{12F559B3-D8CC-4FB3-6FD2-A21C002DF8D0}"/>
              </a:ext>
            </a:extLst>
          </p:cNvPr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700" b="1"/>
              <a:t>Thema's</a:t>
            </a:r>
            <a:endParaRPr lang="en-US"/>
          </a:p>
        </p:txBody>
      </p:sp>
      <p:pic>
        <p:nvPicPr>
          <p:cNvPr id="485" name="Google Shape;485;gfba70e22ce_0_171">
            <a:extLst>
              <a:ext uri="{FF2B5EF4-FFF2-40B4-BE49-F238E27FC236}">
                <a16:creationId xmlns:a16="http://schemas.microsoft.com/office/drawing/2014/main" id="{3A8F4AB0-82A8-B7C4-3A51-3244002871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8418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CDEABB91-E984-DF7E-8A1E-3DB1F5063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72858404-A227-6CB2-58FD-67794832571A}"/>
              </a:ext>
            </a:extLst>
          </p:cNvPr>
          <p:cNvSpPr txBox="1"/>
          <p:nvPr/>
        </p:nvSpPr>
        <p:spPr>
          <a:xfrm>
            <a:off x="628650" y="273850"/>
            <a:ext cx="7332017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nl-BE" sz="3000" b="1"/>
              <a:t>Codelijst voor thema's van besluiten</a:t>
            </a:r>
            <a:endParaRPr lang="nl-BE"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" name="Google Shape;771;g21736e2d9d9_0_0">
            <a:extLst>
              <a:ext uri="{FF2B5EF4-FFF2-40B4-BE49-F238E27FC236}">
                <a16:creationId xmlns:a16="http://schemas.microsoft.com/office/drawing/2014/main" id="{4048B8D9-0F46-3E21-DAD5-E0B88457B72C}"/>
              </a:ext>
            </a:extLst>
          </p:cNvPr>
          <p:cNvSpPr txBox="1"/>
          <p:nvPr/>
        </p:nvSpPr>
        <p:spPr>
          <a:xfrm>
            <a:off x="599592" y="1152097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-GB" sz="1800"/>
              <a:t>Via </a:t>
            </a:r>
            <a:r>
              <a:rPr lang="en-GB" sz="1800" err="1"/>
              <a:t>volgende</a:t>
            </a:r>
            <a:r>
              <a:rPr lang="en-GB" sz="1800"/>
              <a:t> link </a:t>
            </a:r>
            <a:r>
              <a:rPr lang="en-GB" sz="1800" err="1"/>
              <a:t>toegang</a:t>
            </a:r>
            <a:r>
              <a:rPr lang="en-GB" sz="1800"/>
              <a:t> tot de </a:t>
            </a:r>
            <a:r>
              <a:rPr lang="en-GB" sz="1800" err="1"/>
              <a:t>codelijst</a:t>
            </a:r>
            <a:r>
              <a:rPr lang="en-GB" sz="1800"/>
              <a:t> van </a:t>
            </a:r>
            <a:r>
              <a:rPr lang="en-GB" sz="1800" err="1"/>
              <a:t>thema's</a:t>
            </a:r>
            <a:r>
              <a:rPr lang="en-GB" sz="1800"/>
              <a:t> </a:t>
            </a:r>
            <a:r>
              <a:rPr lang="en-GB" sz="1800" err="1"/>
              <a:t>voor</a:t>
            </a:r>
            <a:r>
              <a:rPr lang="en-GB" sz="1800"/>
              <a:t> </a:t>
            </a:r>
            <a:r>
              <a:rPr lang="en-GB" sz="1800" err="1"/>
              <a:t>besluiten</a:t>
            </a:r>
            <a:r>
              <a:rPr lang="en-GB" sz="1800"/>
              <a:t>:</a:t>
            </a:r>
          </a:p>
          <a:p>
            <a:r>
              <a:rPr lang="en-GB" sz="1800" err="1">
                <a:hlinkClick r:id="rId3"/>
              </a:rPr>
              <a:t>Conceptscheme</a:t>
            </a:r>
            <a:r>
              <a:rPr lang="en-GB" sz="1800">
                <a:hlinkClick r:id="rId3"/>
              </a:rPr>
              <a:t>: </a:t>
            </a:r>
            <a:r>
              <a:rPr lang="en-GB" sz="1800" err="1">
                <a:hlinkClick r:id="rId3"/>
              </a:rPr>
              <a:t>BesluitThema</a:t>
            </a:r>
            <a:r>
              <a:rPr lang="en-GB" sz="1800">
                <a:hlinkClick r:id="rId4"/>
              </a:rPr>
              <a:t> (test-vlaanderen.be)</a:t>
            </a:r>
            <a:endParaRPr lang="en-GB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07468F-DE42-351E-234B-3889112DD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333" y="2188789"/>
            <a:ext cx="1889873" cy="2359399"/>
          </a:xfrm>
          <a:prstGeom prst="rect">
            <a:avLst/>
          </a:prstGeom>
        </p:spPr>
      </p:pic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C3A4A8EE-E21A-EB38-CD6D-DADEAD3CAC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" r="355" b="-382"/>
          <a:stretch/>
        </p:blipFill>
        <p:spPr>
          <a:xfrm>
            <a:off x="5154426" y="2188789"/>
            <a:ext cx="1887638" cy="23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45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4CC9-0D2A-EC15-F896-B8F0BA9D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GitHub issue demo</a:t>
            </a:r>
          </a:p>
        </p:txBody>
      </p:sp>
      <p:pic>
        <p:nvPicPr>
          <p:cNvPr id="1026" name="Picture 2" descr="UBC GitHub Instructor Guide | Learning Technology Hub">
            <a:extLst>
              <a:ext uri="{FF2B5EF4-FFF2-40B4-BE49-F238E27FC236}">
                <a16:creationId xmlns:a16="http://schemas.microsoft.com/office/drawing/2014/main" id="{CDF25D8A-184D-178A-3365-E92B3885C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762" y="1544725"/>
            <a:ext cx="4674475" cy="262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81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CDEABB91-E984-DF7E-8A1E-3DB1F5063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>
            <a:extLst>
              <a:ext uri="{FF2B5EF4-FFF2-40B4-BE49-F238E27FC236}">
                <a16:creationId xmlns:a16="http://schemas.microsoft.com/office/drawing/2014/main" id="{72858404-A227-6CB2-58FD-67794832571A}"/>
              </a:ext>
            </a:extLst>
          </p:cNvPr>
          <p:cNvSpPr txBox="1"/>
          <p:nvPr/>
        </p:nvSpPr>
        <p:spPr>
          <a:xfrm>
            <a:off x="628650" y="273850"/>
            <a:ext cx="7332017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nl-BE" sz="3000" b="1"/>
              <a:t>Publieke review</a:t>
            </a:r>
            <a:endParaRPr lang="nl-BE"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" name="Google Shape;771;g21736e2d9d9_0_0">
            <a:extLst>
              <a:ext uri="{FF2B5EF4-FFF2-40B4-BE49-F238E27FC236}">
                <a16:creationId xmlns:a16="http://schemas.microsoft.com/office/drawing/2014/main" id="{4048B8D9-0F46-3E21-DAD5-E0B88457B72C}"/>
              </a:ext>
            </a:extLst>
          </p:cNvPr>
          <p:cNvSpPr txBox="1"/>
          <p:nvPr/>
        </p:nvSpPr>
        <p:spPr>
          <a:xfrm>
            <a:off x="599592" y="1152097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Beschreven</a:t>
            </a:r>
            <a:r>
              <a:rPr lang="en-GB"/>
              <a:t> in </a:t>
            </a:r>
            <a:r>
              <a:rPr lang="en-GB" err="1"/>
              <a:t>ons</a:t>
            </a:r>
            <a:r>
              <a:rPr lang="en-GB"/>
              <a:t> </a:t>
            </a:r>
            <a:r>
              <a:rPr lang="en-GB" err="1"/>
              <a:t>Proces</a:t>
            </a:r>
            <a:r>
              <a:rPr lang="en-GB"/>
              <a:t> &amp; </a:t>
            </a:r>
            <a:r>
              <a:rPr lang="en-GB" err="1"/>
              <a:t>Methode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Na </a:t>
            </a:r>
            <a:r>
              <a:rPr lang="en-GB" err="1"/>
              <a:t>laatste</a:t>
            </a:r>
            <a:r>
              <a:rPr lang="en-GB"/>
              <a:t> </a:t>
            </a:r>
            <a:r>
              <a:rPr lang="en-GB" err="1"/>
              <a:t>herwerking</a:t>
            </a:r>
            <a:r>
              <a:rPr lang="en-GB"/>
              <a:t> op basis van </a:t>
            </a:r>
            <a:r>
              <a:rPr lang="en-GB" err="1"/>
              <a:t>deze</a:t>
            </a:r>
            <a:r>
              <a:rPr lang="en-GB"/>
              <a:t> </a:t>
            </a:r>
            <a:r>
              <a:rPr lang="en-GB" err="1"/>
              <a:t>werkgroep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+- 3 </a:t>
            </a:r>
            <a:r>
              <a:rPr lang="en-GB" err="1"/>
              <a:t>maand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Goedkeuring</a:t>
            </a:r>
            <a:r>
              <a:rPr lang="en-GB"/>
              <a:t> van de </a:t>
            </a:r>
            <a:r>
              <a:rPr lang="en-GB" err="1"/>
              <a:t>werkgroep</a:t>
            </a:r>
            <a:r>
              <a:rPr lang="en-GB"/>
              <a:t> </a:t>
            </a:r>
            <a:r>
              <a:rPr lang="en-GB" err="1"/>
              <a:t>nodig</a:t>
            </a:r>
            <a:r>
              <a:rPr lang="en-GB"/>
              <a:t> om </a:t>
            </a:r>
            <a:r>
              <a:rPr lang="en-GB" err="1"/>
              <a:t>aan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melden</a:t>
            </a:r>
            <a:r>
              <a:rPr lang="en-GB"/>
              <a:t>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publieke</a:t>
            </a:r>
            <a:r>
              <a:rPr lang="en-GB"/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292702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" descr="Amazon.com : Neewer 12''X11''/30cm X 27cm Wooden Director's Film Movie  Slateboard Clapper Board : Camera &amp; Pho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>
          <a:extLst>
            <a:ext uri="{FF2B5EF4-FFF2-40B4-BE49-F238E27FC236}">
              <a16:creationId xmlns:a16="http://schemas.microsoft.com/office/drawing/2014/main" id="{6ABEFEDF-314A-59AC-A03E-CCBFA7EC6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D11304-0C95-958C-7FFD-42A341D24511}"/>
              </a:ext>
            </a:extLst>
          </p:cNvPr>
          <p:cNvGrpSpPr/>
          <p:nvPr/>
        </p:nvGrpSpPr>
        <p:grpSpPr>
          <a:xfrm>
            <a:off x="625484" y="1367322"/>
            <a:ext cx="7408487" cy="478299"/>
            <a:chOff x="627438" y="1367322"/>
            <a:chExt cx="7408487" cy="478299"/>
          </a:xfrm>
        </p:grpSpPr>
        <p:grpSp>
          <p:nvGrpSpPr>
            <p:cNvPr id="3596" name="Google Shape;3596;p47">
              <a:extLst>
                <a:ext uri="{FF2B5EF4-FFF2-40B4-BE49-F238E27FC236}">
                  <a16:creationId xmlns:a16="http://schemas.microsoft.com/office/drawing/2014/main" id="{E292AF63-7751-DB86-F5E0-4D0F9A18DB36}"/>
                </a:ext>
              </a:extLst>
            </p:cNvPr>
            <p:cNvGrpSpPr/>
            <p:nvPr/>
          </p:nvGrpSpPr>
          <p:grpSpPr>
            <a:xfrm>
              <a:off x="627438" y="1367322"/>
              <a:ext cx="478299" cy="478299"/>
              <a:chOff x="4640263" y="1219200"/>
              <a:chExt cx="123825" cy="123825"/>
            </a:xfrm>
          </p:grpSpPr>
          <p:sp>
            <p:nvSpPr>
              <p:cNvPr id="3597" name="Google Shape;3597;p47">
                <a:extLst>
                  <a:ext uri="{FF2B5EF4-FFF2-40B4-BE49-F238E27FC236}">
                    <a16:creationId xmlns:a16="http://schemas.microsoft.com/office/drawing/2014/main" id="{516BCD03-498A-4FFA-4A81-7644CCB0B425}"/>
                  </a:ext>
                </a:extLst>
              </p:cNvPr>
              <p:cNvSpPr/>
              <p:nvPr/>
            </p:nvSpPr>
            <p:spPr>
              <a:xfrm>
                <a:off x="4673600" y="1285875"/>
                <a:ext cx="22225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00" extrusionOk="0">
                    <a:moveTo>
                      <a:pt x="43" y="5"/>
                    </a:moveTo>
                    <a:cubicBezTo>
                      <a:pt x="17" y="11"/>
                      <a:pt x="0" y="37"/>
                      <a:pt x="6" y="63"/>
                    </a:cubicBezTo>
                    <a:cubicBezTo>
                      <a:pt x="9" y="75"/>
                      <a:pt x="16" y="86"/>
                      <a:pt x="27" y="93"/>
                    </a:cubicBezTo>
                    <a:cubicBezTo>
                      <a:pt x="35" y="98"/>
                      <a:pt x="44" y="100"/>
                      <a:pt x="53" y="100"/>
                    </a:cubicBezTo>
                    <a:cubicBezTo>
                      <a:pt x="57" y="100"/>
                      <a:pt x="60" y="100"/>
                      <a:pt x="63" y="99"/>
                    </a:cubicBezTo>
                    <a:cubicBezTo>
                      <a:pt x="89" y="94"/>
                      <a:pt x="106" y="68"/>
                      <a:pt x="100" y="42"/>
                    </a:cubicBezTo>
                    <a:cubicBezTo>
                      <a:pt x="94" y="16"/>
                      <a:pt x="69" y="0"/>
                      <a:pt x="43" y="5"/>
                    </a:cubicBezTo>
                    <a:close/>
                    <a:moveTo>
                      <a:pt x="73" y="65"/>
                    </a:moveTo>
                    <a:cubicBezTo>
                      <a:pt x="70" y="71"/>
                      <a:pt x="64" y="74"/>
                      <a:pt x="58" y="76"/>
                    </a:cubicBezTo>
                    <a:cubicBezTo>
                      <a:pt x="52" y="77"/>
                      <a:pt x="46" y="76"/>
                      <a:pt x="40" y="72"/>
                    </a:cubicBezTo>
                    <a:cubicBezTo>
                      <a:pt x="35" y="69"/>
                      <a:pt x="31" y="64"/>
                      <a:pt x="30" y="57"/>
                    </a:cubicBezTo>
                    <a:cubicBezTo>
                      <a:pt x="27" y="45"/>
                      <a:pt x="35" y="32"/>
                      <a:pt x="48" y="29"/>
                    </a:cubicBezTo>
                    <a:cubicBezTo>
                      <a:pt x="54" y="28"/>
                      <a:pt x="61" y="29"/>
                      <a:pt x="66" y="32"/>
                    </a:cubicBezTo>
                    <a:cubicBezTo>
                      <a:pt x="71" y="36"/>
                      <a:pt x="75" y="41"/>
                      <a:pt x="76" y="47"/>
                    </a:cubicBezTo>
                    <a:cubicBezTo>
                      <a:pt x="78" y="53"/>
                      <a:pt x="77" y="60"/>
                      <a:pt x="73" y="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8" name="Google Shape;3598;p47">
                <a:extLst>
                  <a:ext uri="{FF2B5EF4-FFF2-40B4-BE49-F238E27FC236}">
                    <a16:creationId xmlns:a16="http://schemas.microsoft.com/office/drawing/2014/main" id="{4C9EAA33-ED55-1473-63D0-51FB1B18FD86}"/>
                  </a:ext>
                </a:extLst>
              </p:cNvPr>
              <p:cNvSpPr/>
              <p:nvPr/>
            </p:nvSpPr>
            <p:spPr>
              <a:xfrm>
                <a:off x="4652963" y="1265238"/>
                <a:ext cx="65088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04" extrusionOk="0">
                    <a:moveTo>
                      <a:pt x="304" y="158"/>
                    </a:moveTo>
                    <a:cubicBezTo>
                      <a:pt x="288" y="83"/>
                      <a:pt x="288" y="83"/>
                      <a:pt x="288" y="83"/>
                    </a:cubicBezTo>
                    <a:cubicBezTo>
                      <a:pt x="250" y="82"/>
                      <a:pt x="250" y="82"/>
                      <a:pt x="250" y="82"/>
                    </a:cubicBezTo>
                    <a:cubicBezTo>
                      <a:pt x="244" y="75"/>
                      <a:pt x="238" y="68"/>
                      <a:pt x="231" y="62"/>
                    </a:cubicBezTo>
                    <a:cubicBezTo>
                      <a:pt x="233" y="24"/>
                      <a:pt x="233" y="24"/>
                      <a:pt x="233" y="2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40" y="33"/>
                      <a:pt x="140" y="33"/>
                      <a:pt x="140" y="33"/>
                    </a:cubicBezTo>
                    <a:cubicBezTo>
                      <a:pt x="135" y="33"/>
                      <a:pt x="131" y="34"/>
                      <a:pt x="126" y="35"/>
                    </a:cubicBezTo>
                    <a:cubicBezTo>
                      <a:pt x="122" y="36"/>
                      <a:pt x="118" y="37"/>
                      <a:pt x="113" y="39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43" y="103"/>
                      <a:pt x="43" y="103"/>
                      <a:pt x="43" y="103"/>
                    </a:cubicBezTo>
                    <a:cubicBezTo>
                      <a:pt x="39" y="112"/>
                      <a:pt x="36" y="121"/>
                      <a:pt x="34" y="129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17" y="221"/>
                      <a:pt x="17" y="221"/>
                      <a:pt x="17" y="221"/>
                    </a:cubicBezTo>
                    <a:cubicBezTo>
                      <a:pt x="55" y="222"/>
                      <a:pt x="55" y="222"/>
                      <a:pt x="55" y="222"/>
                    </a:cubicBezTo>
                    <a:cubicBezTo>
                      <a:pt x="60" y="230"/>
                      <a:pt x="66" y="237"/>
                      <a:pt x="73" y="243"/>
                    </a:cubicBezTo>
                    <a:cubicBezTo>
                      <a:pt x="71" y="281"/>
                      <a:pt x="71" y="281"/>
                      <a:pt x="71" y="281"/>
                    </a:cubicBezTo>
                    <a:cubicBezTo>
                      <a:pt x="144" y="304"/>
                      <a:pt x="144" y="304"/>
                      <a:pt x="144" y="304"/>
                    </a:cubicBezTo>
                    <a:cubicBezTo>
                      <a:pt x="164" y="272"/>
                      <a:pt x="164" y="272"/>
                      <a:pt x="164" y="272"/>
                    </a:cubicBezTo>
                    <a:cubicBezTo>
                      <a:pt x="169" y="271"/>
                      <a:pt x="174" y="270"/>
                      <a:pt x="178" y="270"/>
                    </a:cubicBezTo>
                    <a:cubicBezTo>
                      <a:pt x="182" y="269"/>
                      <a:pt x="186" y="267"/>
                      <a:pt x="191" y="266"/>
                    </a:cubicBezTo>
                    <a:cubicBezTo>
                      <a:pt x="223" y="287"/>
                      <a:pt x="223" y="287"/>
                      <a:pt x="223" y="287"/>
                    </a:cubicBezTo>
                    <a:cubicBezTo>
                      <a:pt x="280" y="235"/>
                      <a:pt x="280" y="235"/>
                      <a:pt x="280" y="235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5" y="193"/>
                      <a:pt x="268" y="184"/>
                      <a:pt x="270" y="175"/>
                    </a:cubicBezTo>
                    <a:lnTo>
                      <a:pt x="304" y="158"/>
                    </a:lnTo>
                    <a:close/>
                    <a:moveTo>
                      <a:pt x="248" y="159"/>
                    </a:move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5" y="177"/>
                      <a:pt x="243" y="185"/>
                      <a:pt x="239" y="193"/>
                    </a:cubicBezTo>
                    <a:cubicBezTo>
                      <a:pt x="234" y="202"/>
                      <a:pt x="234" y="202"/>
                      <a:pt x="234" y="202"/>
                    </a:cubicBezTo>
                    <a:cubicBezTo>
                      <a:pt x="249" y="230"/>
                      <a:pt x="249" y="230"/>
                      <a:pt x="249" y="230"/>
                    </a:cubicBezTo>
                    <a:cubicBezTo>
                      <a:pt x="221" y="256"/>
                      <a:pt x="221" y="256"/>
                      <a:pt x="221" y="256"/>
                    </a:cubicBezTo>
                    <a:cubicBezTo>
                      <a:pt x="194" y="239"/>
                      <a:pt x="194" y="239"/>
                      <a:pt x="194" y="239"/>
                    </a:cubicBezTo>
                    <a:cubicBezTo>
                      <a:pt x="184" y="242"/>
                      <a:pt x="184" y="242"/>
                      <a:pt x="184" y="242"/>
                    </a:cubicBezTo>
                    <a:cubicBezTo>
                      <a:pt x="180" y="244"/>
                      <a:pt x="176" y="245"/>
                      <a:pt x="173" y="246"/>
                    </a:cubicBezTo>
                    <a:cubicBezTo>
                      <a:pt x="169" y="247"/>
                      <a:pt x="165" y="247"/>
                      <a:pt x="161" y="248"/>
                    </a:cubicBezTo>
                    <a:cubicBezTo>
                      <a:pt x="150" y="249"/>
                      <a:pt x="150" y="249"/>
                      <a:pt x="150" y="249"/>
                    </a:cubicBezTo>
                    <a:cubicBezTo>
                      <a:pt x="134" y="275"/>
                      <a:pt x="134" y="275"/>
                      <a:pt x="134" y="275"/>
                    </a:cubicBezTo>
                    <a:cubicBezTo>
                      <a:pt x="96" y="264"/>
                      <a:pt x="96" y="264"/>
                      <a:pt x="96" y="264"/>
                    </a:cubicBezTo>
                    <a:cubicBezTo>
                      <a:pt x="98" y="232"/>
                      <a:pt x="98" y="232"/>
                      <a:pt x="98" y="232"/>
                    </a:cubicBezTo>
                    <a:cubicBezTo>
                      <a:pt x="90" y="225"/>
                      <a:pt x="90" y="225"/>
                      <a:pt x="90" y="225"/>
                    </a:cubicBezTo>
                    <a:cubicBezTo>
                      <a:pt x="84" y="220"/>
                      <a:pt x="78" y="214"/>
                      <a:pt x="74" y="207"/>
                    </a:cubicBezTo>
                    <a:cubicBezTo>
                      <a:pt x="68" y="199"/>
                      <a:pt x="68" y="199"/>
                      <a:pt x="68" y="199"/>
                    </a:cubicBezTo>
                    <a:cubicBezTo>
                      <a:pt x="36" y="198"/>
                      <a:pt x="36" y="198"/>
                      <a:pt x="36" y="198"/>
                    </a:cubicBezTo>
                    <a:cubicBezTo>
                      <a:pt x="28" y="160"/>
                      <a:pt x="28" y="160"/>
                      <a:pt x="28" y="160"/>
                    </a:cubicBezTo>
                    <a:cubicBezTo>
                      <a:pt x="56" y="146"/>
                      <a:pt x="56" y="146"/>
                      <a:pt x="56" y="146"/>
                    </a:cubicBezTo>
                    <a:cubicBezTo>
                      <a:pt x="58" y="135"/>
                      <a:pt x="58" y="135"/>
                      <a:pt x="58" y="135"/>
                    </a:cubicBezTo>
                    <a:cubicBezTo>
                      <a:pt x="59" y="127"/>
                      <a:pt x="62" y="120"/>
                      <a:pt x="65" y="112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110" y="66"/>
                      <a:pt x="110" y="66"/>
                      <a:pt x="110" y="66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24" y="61"/>
                      <a:pt x="128" y="59"/>
                      <a:pt x="132" y="59"/>
                    </a:cubicBezTo>
                    <a:cubicBezTo>
                      <a:pt x="135" y="58"/>
                      <a:pt x="139" y="57"/>
                      <a:pt x="144" y="57"/>
                    </a:cubicBezTo>
                    <a:cubicBezTo>
                      <a:pt x="154" y="56"/>
                      <a:pt x="154" y="56"/>
                      <a:pt x="154" y="56"/>
                    </a:cubicBezTo>
                    <a:cubicBezTo>
                      <a:pt x="171" y="29"/>
                      <a:pt x="171" y="29"/>
                      <a:pt x="171" y="29"/>
                    </a:cubicBezTo>
                    <a:cubicBezTo>
                      <a:pt x="208" y="41"/>
                      <a:pt x="208" y="41"/>
                      <a:pt x="208" y="41"/>
                    </a:cubicBezTo>
                    <a:cubicBezTo>
                      <a:pt x="206" y="72"/>
                      <a:pt x="206" y="72"/>
                      <a:pt x="206" y="72"/>
                    </a:cubicBezTo>
                    <a:cubicBezTo>
                      <a:pt x="214" y="79"/>
                      <a:pt x="214" y="79"/>
                      <a:pt x="214" y="79"/>
                    </a:cubicBezTo>
                    <a:cubicBezTo>
                      <a:pt x="221" y="85"/>
                      <a:pt x="226" y="91"/>
                      <a:pt x="231" y="97"/>
                    </a:cubicBezTo>
                    <a:cubicBezTo>
                      <a:pt x="237" y="106"/>
                      <a:pt x="237" y="106"/>
                      <a:pt x="237" y="106"/>
                    </a:cubicBezTo>
                    <a:cubicBezTo>
                      <a:pt x="268" y="107"/>
                      <a:pt x="268" y="107"/>
                      <a:pt x="268" y="107"/>
                    </a:cubicBezTo>
                    <a:cubicBezTo>
                      <a:pt x="276" y="145"/>
                      <a:pt x="276" y="145"/>
                      <a:pt x="276" y="145"/>
                    </a:cubicBezTo>
                    <a:lnTo>
                      <a:pt x="248" y="1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9" name="Google Shape;3599;p47">
                <a:extLst>
                  <a:ext uri="{FF2B5EF4-FFF2-40B4-BE49-F238E27FC236}">
                    <a16:creationId xmlns:a16="http://schemas.microsoft.com/office/drawing/2014/main" id="{F14A8FBD-3D9F-9A59-8AB9-86DCCFC9F10F}"/>
                  </a:ext>
                </a:extLst>
              </p:cNvPr>
              <p:cNvSpPr/>
              <p:nvPr/>
            </p:nvSpPr>
            <p:spPr>
              <a:xfrm>
                <a:off x="4703763" y="1233488"/>
                <a:ext cx="476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223" extrusionOk="0">
                    <a:moveTo>
                      <a:pt x="200" y="101"/>
                    </a:moveTo>
                    <a:cubicBezTo>
                      <a:pt x="200" y="98"/>
                      <a:pt x="199" y="95"/>
                      <a:pt x="199" y="92"/>
                    </a:cubicBezTo>
                    <a:cubicBezTo>
                      <a:pt x="198" y="90"/>
                      <a:pt x="197" y="87"/>
                      <a:pt x="196" y="84"/>
                    </a:cubicBezTo>
                    <a:cubicBezTo>
                      <a:pt x="212" y="61"/>
                      <a:pt x="212" y="61"/>
                      <a:pt x="212" y="61"/>
                    </a:cubicBezTo>
                    <a:cubicBezTo>
                      <a:pt x="171" y="16"/>
                      <a:pt x="171" y="16"/>
                      <a:pt x="171" y="16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1" y="28"/>
                      <a:pt x="136" y="26"/>
                      <a:pt x="131" y="25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4" y="44"/>
                      <a:pt x="50" y="48"/>
                      <a:pt x="46" y="52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4" y="125"/>
                      <a:pt x="25" y="128"/>
                      <a:pt x="25" y="130"/>
                    </a:cubicBezTo>
                    <a:cubicBezTo>
                      <a:pt x="26" y="133"/>
                      <a:pt x="27" y="136"/>
                      <a:pt x="28" y="139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53" y="206"/>
                      <a:pt x="53" y="206"/>
                      <a:pt x="53" y="206"/>
                    </a:cubicBezTo>
                    <a:cubicBezTo>
                      <a:pt x="77" y="193"/>
                      <a:pt x="77" y="193"/>
                      <a:pt x="77" y="193"/>
                    </a:cubicBezTo>
                    <a:cubicBezTo>
                      <a:pt x="83" y="195"/>
                      <a:pt x="88" y="197"/>
                      <a:pt x="93" y="198"/>
                    </a:cubicBezTo>
                    <a:cubicBezTo>
                      <a:pt x="106" y="223"/>
                      <a:pt x="106" y="223"/>
                      <a:pt x="106" y="223"/>
                    </a:cubicBezTo>
                    <a:cubicBezTo>
                      <a:pt x="165" y="210"/>
                      <a:pt x="165" y="210"/>
                      <a:pt x="165" y="210"/>
                    </a:cubicBezTo>
                    <a:cubicBezTo>
                      <a:pt x="165" y="182"/>
                      <a:pt x="165" y="182"/>
                      <a:pt x="165" y="182"/>
                    </a:cubicBezTo>
                    <a:cubicBezTo>
                      <a:pt x="170" y="179"/>
                      <a:pt x="174" y="175"/>
                      <a:pt x="178" y="171"/>
                    </a:cubicBezTo>
                    <a:cubicBezTo>
                      <a:pt x="206" y="173"/>
                      <a:pt x="206" y="173"/>
                      <a:pt x="206" y="173"/>
                    </a:cubicBezTo>
                    <a:cubicBezTo>
                      <a:pt x="224" y="115"/>
                      <a:pt x="224" y="115"/>
                      <a:pt x="224" y="115"/>
                    </a:cubicBezTo>
                    <a:lnTo>
                      <a:pt x="200" y="101"/>
                    </a:lnTo>
                    <a:close/>
                    <a:moveTo>
                      <a:pt x="55" y="142"/>
                    </a:moveTo>
                    <a:cubicBezTo>
                      <a:pt x="52" y="133"/>
                      <a:pt x="52" y="133"/>
                      <a:pt x="52" y="133"/>
                    </a:cubicBezTo>
                    <a:cubicBezTo>
                      <a:pt x="51" y="130"/>
                      <a:pt x="50" y="128"/>
                      <a:pt x="49" y="125"/>
                    </a:cubicBezTo>
                    <a:cubicBezTo>
                      <a:pt x="49" y="123"/>
                      <a:pt x="49" y="120"/>
                      <a:pt x="48" y="117"/>
                    </a:cubicBezTo>
                    <a:cubicBezTo>
                      <a:pt x="47" y="108"/>
                      <a:pt x="47" y="108"/>
                      <a:pt x="47" y="10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63" y="70"/>
                      <a:pt x="63" y="70"/>
                      <a:pt x="63" y="70"/>
                    </a:cubicBezTo>
                    <a:cubicBezTo>
                      <a:pt x="67" y="66"/>
                      <a:pt x="71" y="62"/>
                      <a:pt x="75" y="59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14" y="47"/>
                      <a:pt x="114" y="47"/>
                      <a:pt x="114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9" y="49"/>
                      <a:pt x="134" y="51"/>
                      <a:pt x="139" y="54"/>
                    </a:cubicBezTo>
                    <a:cubicBezTo>
                      <a:pt x="147" y="57"/>
                      <a:pt x="147" y="57"/>
                      <a:pt x="147" y="57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81" y="63"/>
                      <a:pt x="181" y="63"/>
                      <a:pt x="181" y="63"/>
                    </a:cubicBezTo>
                    <a:cubicBezTo>
                      <a:pt x="169" y="81"/>
                      <a:pt x="169" y="81"/>
                      <a:pt x="169" y="81"/>
                    </a:cubicBezTo>
                    <a:cubicBezTo>
                      <a:pt x="172" y="90"/>
                      <a:pt x="172" y="90"/>
                      <a:pt x="172" y="90"/>
                    </a:cubicBezTo>
                    <a:cubicBezTo>
                      <a:pt x="173" y="93"/>
                      <a:pt x="174" y="95"/>
                      <a:pt x="175" y="98"/>
                    </a:cubicBezTo>
                    <a:cubicBezTo>
                      <a:pt x="175" y="100"/>
                      <a:pt x="175" y="103"/>
                      <a:pt x="176" y="106"/>
                    </a:cubicBezTo>
                    <a:cubicBezTo>
                      <a:pt x="177" y="115"/>
                      <a:pt x="177" y="115"/>
                      <a:pt x="177" y="115"/>
                    </a:cubicBezTo>
                    <a:cubicBezTo>
                      <a:pt x="195" y="126"/>
                      <a:pt x="195" y="126"/>
                      <a:pt x="195" y="126"/>
                    </a:cubicBezTo>
                    <a:cubicBezTo>
                      <a:pt x="188" y="147"/>
                      <a:pt x="188" y="147"/>
                      <a:pt x="188" y="147"/>
                    </a:cubicBezTo>
                    <a:cubicBezTo>
                      <a:pt x="167" y="146"/>
                      <a:pt x="167" y="146"/>
                      <a:pt x="167" y="146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57" y="157"/>
                      <a:pt x="153" y="161"/>
                      <a:pt x="149" y="164"/>
                    </a:cubicBezTo>
                    <a:cubicBezTo>
                      <a:pt x="141" y="169"/>
                      <a:pt x="141" y="169"/>
                      <a:pt x="141" y="169"/>
                    </a:cubicBezTo>
                    <a:cubicBezTo>
                      <a:pt x="140" y="190"/>
                      <a:pt x="140" y="190"/>
                      <a:pt x="140" y="190"/>
                    </a:cubicBezTo>
                    <a:cubicBezTo>
                      <a:pt x="119" y="195"/>
                      <a:pt x="119" y="195"/>
                      <a:pt x="119" y="195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01" y="174"/>
                      <a:pt x="101" y="174"/>
                      <a:pt x="101" y="174"/>
                    </a:cubicBezTo>
                    <a:cubicBezTo>
                      <a:pt x="95" y="174"/>
                      <a:pt x="90" y="172"/>
                      <a:pt x="85" y="169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58" y="176"/>
                      <a:pt x="58" y="176"/>
                      <a:pt x="58" y="176"/>
                    </a:cubicBezTo>
                    <a:cubicBezTo>
                      <a:pt x="43" y="160"/>
                      <a:pt x="43" y="160"/>
                      <a:pt x="43" y="160"/>
                    </a:cubicBezTo>
                    <a:lnTo>
                      <a:pt x="55" y="14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0" name="Google Shape;3600;p47">
                <a:extLst>
                  <a:ext uri="{FF2B5EF4-FFF2-40B4-BE49-F238E27FC236}">
                    <a16:creationId xmlns:a16="http://schemas.microsoft.com/office/drawing/2014/main" id="{DF90221C-34F8-D812-4C14-1C66BE597146}"/>
                  </a:ext>
                </a:extLst>
              </p:cNvPr>
              <p:cNvSpPr/>
              <p:nvPr/>
            </p:nvSpPr>
            <p:spPr>
              <a:xfrm>
                <a:off x="4719638" y="1249363"/>
                <a:ext cx="17463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80" h="79" extrusionOk="0">
                    <a:moveTo>
                      <a:pt x="19" y="73"/>
                    </a:moveTo>
                    <a:cubicBezTo>
                      <a:pt x="25" y="77"/>
                      <a:pt x="32" y="79"/>
                      <a:pt x="39" y="79"/>
                    </a:cubicBezTo>
                    <a:cubicBezTo>
                      <a:pt x="42" y="79"/>
                      <a:pt x="44" y="79"/>
                      <a:pt x="47" y="78"/>
                    </a:cubicBezTo>
                    <a:cubicBezTo>
                      <a:pt x="67" y="74"/>
                      <a:pt x="80" y="54"/>
                      <a:pt x="76" y="33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1" y="13"/>
                      <a:pt x="51" y="0"/>
                      <a:pt x="31" y="5"/>
                    </a:cubicBezTo>
                    <a:cubicBezTo>
                      <a:pt x="21" y="7"/>
                      <a:pt x="13" y="13"/>
                      <a:pt x="7" y="21"/>
                    </a:cubicBezTo>
                    <a:cubicBezTo>
                      <a:pt x="2" y="30"/>
                      <a:pt x="0" y="40"/>
                      <a:pt x="2" y="50"/>
                    </a:cubicBezTo>
                    <a:cubicBezTo>
                      <a:pt x="4" y="59"/>
                      <a:pt x="10" y="68"/>
                      <a:pt x="19" y="73"/>
                    </a:cubicBezTo>
                    <a:close/>
                    <a:moveTo>
                      <a:pt x="28" y="34"/>
                    </a:moveTo>
                    <a:cubicBezTo>
                      <a:pt x="30" y="31"/>
                      <a:pt x="33" y="29"/>
                      <a:pt x="36" y="29"/>
                    </a:cubicBezTo>
                    <a:cubicBezTo>
                      <a:pt x="37" y="28"/>
                      <a:pt x="38" y="28"/>
                      <a:pt x="39" y="28"/>
                    </a:cubicBezTo>
                    <a:cubicBezTo>
                      <a:pt x="45" y="28"/>
                      <a:pt x="50" y="33"/>
                      <a:pt x="52" y="39"/>
                    </a:cubicBezTo>
                    <a:cubicBezTo>
                      <a:pt x="53" y="42"/>
                      <a:pt x="52" y="46"/>
                      <a:pt x="50" y="49"/>
                    </a:cubicBezTo>
                    <a:cubicBezTo>
                      <a:pt x="48" y="51"/>
                      <a:pt x="45" y="54"/>
                      <a:pt x="42" y="54"/>
                    </a:cubicBezTo>
                    <a:cubicBezTo>
                      <a:pt x="35" y="56"/>
                      <a:pt x="28" y="51"/>
                      <a:pt x="26" y="44"/>
                    </a:cubicBezTo>
                    <a:cubicBezTo>
                      <a:pt x="25" y="41"/>
                      <a:pt x="26" y="37"/>
                      <a:pt x="28" y="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1" name="Google Shape;3601;p47">
                <a:extLst>
                  <a:ext uri="{FF2B5EF4-FFF2-40B4-BE49-F238E27FC236}">
                    <a16:creationId xmlns:a16="http://schemas.microsoft.com/office/drawing/2014/main" id="{C0CD1919-0C2C-0AD8-ADD5-33ABAAB7B328}"/>
                  </a:ext>
                </a:extLst>
              </p:cNvPr>
              <p:cNvSpPr/>
              <p:nvPr/>
            </p:nvSpPr>
            <p:spPr>
              <a:xfrm>
                <a:off x="4640263" y="1219200"/>
                <a:ext cx="1238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78" h="78" extrusionOk="0">
                    <a:moveTo>
                      <a:pt x="0" y="0"/>
                    </a:moveTo>
                    <a:lnTo>
                      <a:pt x="0" y="78"/>
                    </a:lnTo>
                    <a:lnTo>
                      <a:pt x="78" y="78"/>
                    </a:lnTo>
                    <a:lnTo>
                      <a:pt x="78" y="0"/>
                    </a:lnTo>
                    <a:lnTo>
                      <a:pt x="0" y="0"/>
                    </a:lnTo>
                    <a:close/>
                    <a:moveTo>
                      <a:pt x="74" y="74"/>
                    </a:moveTo>
                    <a:lnTo>
                      <a:pt x="4" y="74"/>
                    </a:lnTo>
                    <a:lnTo>
                      <a:pt x="4" y="3"/>
                    </a:lnTo>
                    <a:lnTo>
                      <a:pt x="74" y="3"/>
                    </a:lnTo>
                    <a:lnTo>
                      <a:pt x="74" y="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16" name="Google Shape;3616;p47">
              <a:extLst>
                <a:ext uri="{FF2B5EF4-FFF2-40B4-BE49-F238E27FC236}">
                  <a16:creationId xmlns:a16="http://schemas.microsoft.com/office/drawing/2014/main" id="{EBB6AE6E-61EF-0A30-5013-7943C7F2C52E}"/>
                </a:ext>
              </a:extLst>
            </p:cNvPr>
            <p:cNvSpPr txBox="1"/>
            <p:nvPr/>
          </p:nvSpPr>
          <p:spPr>
            <a:xfrm>
              <a:off x="1267625" y="1437125"/>
              <a:ext cx="676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600"/>
              </a:pPr>
              <a:r>
                <a:rPr lang="nl-BE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Verwerken van alle input uit de </a:t>
              </a:r>
              <a:r>
                <a:rPr lang="nl-BE" sz="1600"/>
                <a:t>vierde thematische</a:t>
              </a:r>
              <a:r>
                <a:rPr lang="nl-BE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werkgroep.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95D267-12CA-CD25-602E-D832B76FB165}"/>
              </a:ext>
            </a:extLst>
          </p:cNvPr>
          <p:cNvGrpSpPr/>
          <p:nvPr/>
        </p:nvGrpSpPr>
        <p:grpSpPr>
          <a:xfrm>
            <a:off x="625484" y="1988262"/>
            <a:ext cx="8100460" cy="478327"/>
            <a:chOff x="632365" y="1988262"/>
            <a:chExt cx="8100460" cy="478327"/>
          </a:xfrm>
        </p:grpSpPr>
        <p:grpSp>
          <p:nvGrpSpPr>
            <p:cNvPr id="3602" name="Google Shape;3602;p47">
              <a:extLst>
                <a:ext uri="{FF2B5EF4-FFF2-40B4-BE49-F238E27FC236}">
                  <a16:creationId xmlns:a16="http://schemas.microsoft.com/office/drawing/2014/main" id="{0548B93D-3037-C880-384B-21E943A89835}"/>
                </a:ext>
              </a:extLst>
            </p:cNvPr>
            <p:cNvGrpSpPr/>
            <p:nvPr/>
          </p:nvGrpSpPr>
          <p:grpSpPr>
            <a:xfrm>
              <a:off x="632365" y="1988262"/>
              <a:ext cx="470610" cy="478327"/>
              <a:chOff x="6215424" y="4028218"/>
              <a:chExt cx="202814" cy="206140"/>
            </a:xfrm>
          </p:grpSpPr>
          <p:sp>
            <p:nvSpPr>
              <p:cNvPr id="3603" name="Google Shape;3603;p47">
                <a:extLst>
                  <a:ext uri="{FF2B5EF4-FFF2-40B4-BE49-F238E27FC236}">
                    <a16:creationId xmlns:a16="http://schemas.microsoft.com/office/drawing/2014/main" id="{92E59A76-AD72-ACA9-F557-65EC8D35628D}"/>
                  </a:ext>
                </a:extLst>
              </p:cNvPr>
              <p:cNvSpPr/>
              <p:nvPr/>
            </p:nvSpPr>
            <p:spPr>
              <a:xfrm>
                <a:off x="6251997" y="4071442"/>
                <a:ext cx="864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endParaRPr sz="4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4" name="Google Shape;3604;p47">
                <a:extLst>
                  <a:ext uri="{FF2B5EF4-FFF2-40B4-BE49-F238E27FC236}">
                    <a16:creationId xmlns:a16="http://schemas.microsoft.com/office/drawing/2014/main" id="{9AE99665-9225-2F22-A6E7-03F3497A058D}"/>
                  </a:ext>
                </a:extLst>
              </p:cNvPr>
              <p:cNvSpPr/>
              <p:nvPr/>
            </p:nvSpPr>
            <p:spPr>
              <a:xfrm>
                <a:off x="6251997" y="4108014"/>
                <a:ext cx="129600" cy="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endParaRPr sz="4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5" name="Google Shape;3605;p47">
                <a:extLst>
                  <a:ext uri="{FF2B5EF4-FFF2-40B4-BE49-F238E27FC236}">
                    <a16:creationId xmlns:a16="http://schemas.microsoft.com/office/drawing/2014/main" id="{B3B7AFD4-E713-9A9F-71B3-6F88D69D5FB8}"/>
                  </a:ext>
                </a:extLst>
              </p:cNvPr>
              <p:cNvSpPr/>
              <p:nvPr/>
            </p:nvSpPr>
            <p:spPr>
              <a:xfrm>
                <a:off x="6251997" y="4144589"/>
                <a:ext cx="129600" cy="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endParaRPr sz="4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6" name="Google Shape;3606;p47">
                <a:extLst>
                  <a:ext uri="{FF2B5EF4-FFF2-40B4-BE49-F238E27FC236}">
                    <a16:creationId xmlns:a16="http://schemas.microsoft.com/office/drawing/2014/main" id="{9C0AC158-C361-C515-39D8-DF2D4B75BA22}"/>
                  </a:ext>
                </a:extLst>
              </p:cNvPr>
              <p:cNvSpPr/>
              <p:nvPr/>
            </p:nvSpPr>
            <p:spPr>
              <a:xfrm>
                <a:off x="6251997" y="4181161"/>
                <a:ext cx="129600" cy="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endParaRPr sz="4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7" name="Google Shape;3607;p47">
                <a:extLst>
                  <a:ext uri="{FF2B5EF4-FFF2-40B4-BE49-F238E27FC236}">
                    <a16:creationId xmlns:a16="http://schemas.microsoft.com/office/drawing/2014/main" id="{F28B7E4C-5CC9-4C06-0823-06F3E713EB61}"/>
                  </a:ext>
                </a:extLst>
              </p:cNvPr>
              <p:cNvSpPr/>
              <p:nvPr/>
            </p:nvSpPr>
            <p:spPr>
              <a:xfrm>
                <a:off x="6215424" y="4028218"/>
                <a:ext cx="202814" cy="206140"/>
              </a:xfrm>
              <a:custGeom>
                <a:avLst/>
                <a:gdLst/>
                <a:ahLst/>
                <a:cxnLst/>
                <a:rect l="l" t="t" r="r" b="b"/>
                <a:pathLst>
                  <a:path w="61" h="62" extrusionOk="0">
                    <a:moveTo>
                      <a:pt x="48" y="0"/>
                    </a:moveTo>
                    <a:lnTo>
                      <a:pt x="0" y="0"/>
                    </a:lnTo>
                    <a:lnTo>
                      <a:pt x="0" y="62"/>
                    </a:lnTo>
                    <a:lnTo>
                      <a:pt x="61" y="62"/>
                    </a:lnTo>
                    <a:lnTo>
                      <a:pt x="61" y="13"/>
                    </a:lnTo>
                    <a:lnTo>
                      <a:pt x="48" y="0"/>
                    </a:lnTo>
                    <a:close/>
                    <a:moveTo>
                      <a:pt x="49" y="5"/>
                    </a:moveTo>
                    <a:lnTo>
                      <a:pt x="57" y="13"/>
                    </a:lnTo>
                    <a:lnTo>
                      <a:pt x="49" y="13"/>
                    </a:lnTo>
                    <a:lnTo>
                      <a:pt x="49" y="5"/>
                    </a:lnTo>
                    <a:close/>
                    <a:moveTo>
                      <a:pt x="2" y="59"/>
                    </a:moveTo>
                    <a:lnTo>
                      <a:pt x="2" y="3"/>
                    </a:lnTo>
                    <a:lnTo>
                      <a:pt x="46" y="3"/>
                    </a:lnTo>
                    <a:lnTo>
                      <a:pt x="46" y="15"/>
                    </a:lnTo>
                    <a:lnTo>
                      <a:pt x="59" y="15"/>
                    </a:lnTo>
                    <a:lnTo>
                      <a:pt x="59" y="59"/>
                    </a:lnTo>
                    <a:lnTo>
                      <a:pt x="2" y="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400"/>
                  <a:buFont typeface="Arial"/>
                  <a:buNone/>
                </a:pPr>
                <a:endParaRPr sz="4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17" name="Google Shape;3617;p47">
              <a:extLst>
                <a:ext uri="{FF2B5EF4-FFF2-40B4-BE49-F238E27FC236}">
                  <a16:creationId xmlns:a16="http://schemas.microsoft.com/office/drawing/2014/main" id="{6E57A0F6-E040-C6E9-6FA0-3F16329E0DF2}"/>
                </a:ext>
              </a:extLst>
            </p:cNvPr>
            <p:cNvSpPr txBox="1"/>
            <p:nvPr/>
          </p:nvSpPr>
          <p:spPr>
            <a:xfrm>
              <a:off x="1267625" y="2035950"/>
              <a:ext cx="7465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Rondsturen van een verslag van deze werkgroep. Feedback is zeker welkom.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830768-DA66-1F59-4076-D6124F84378A}"/>
              </a:ext>
            </a:extLst>
          </p:cNvPr>
          <p:cNvGrpSpPr/>
          <p:nvPr/>
        </p:nvGrpSpPr>
        <p:grpSpPr>
          <a:xfrm>
            <a:off x="625484" y="2611398"/>
            <a:ext cx="7405973" cy="471655"/>
            <a:chOff x="629901" y="2611398"/>
            <a:chExt cx="7405973" cy="471655"/>
          </a:xfrm>
        </p:grpSpPr>
        <p:grpSp>
          <p:nvGrpSpPr>
            <p:cNvPr id="3611" name="Google Shape;3611;p47">
              <a:extLst>
                <a:ext uri="{FF2B5EF4-FFF2-40B4-BE49-F238E27FC236}">
                  <a16:creationId xmlns:a16="http://schemas.microsoft.com/office/drawing/2014/main" id="{1A81131E-279B-D7E3-BF37-EF09A81BAB2F}"/>
                </a:ext>
              </a:extLst>
            </p:cNvPr>
            <p:cNvGrpSpPr/>
            <p:nvPr/>
          </p:nvGrpSpPr>
          <p:grpSpPr>
            <a:xfrm>
              <a:off x="629901" y="2611398"/>
              <a:ext cx="471655" cy="471655"/>
              <a:chOff x="4287838" y="1854201"/>
              <a:chExt cx="149225" cy="149225"/>
            </a:xfrm>
          </p:grpSpPr>
          <p:sp>
            <p:nvSpPr>
              <p:cNvPr id="3612" name="Google Shape;3612;p47">
                <a:extLst>
                  <a:ext uri="{FF2B5EF4-FFF2-40B4-BE49-F238E27FC236}">
                    <a16:creationId xmlns:a16="http://schemas.microsoft.com/office/drawing/2014/main" id="{CF1514A3-579E-38D3-B63C-9981EAB3DA24}"/>
                  </a:ext>
                </a:extLst>
              </p:cNvPr>
              <p:cNvSpPr/>
              <p:nvPr/>
            </p:nvSpPr>
            <p:spPr>
              <a:xfrm>
                <a:off x="4287838" y="1854201"/>
                <a:ext cx="14922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94" h="94" extrusionOk="0">
                    <a:moveTo>
                      <a:pt x="0" y="0"/>
                    </a:moveTo>
                    <a:lnTo>
                      <a:pt x="0" y="94"/>
                    </a:lnTo>
                    <a:lnTo>
                      <a:pt x="94" y="94"/>
                    </a:lnTo>
                    <a:lnTo>
                      <a:pt x="94" y="0"/>
                    </a:lnTo>
                    <a:lnTo>
                      <a:pt x="0" y="0"/>
                    </a:lnTo>
                    <a:close/>
                    <a:moveTo>
                      <a:pt x="90" y="90"/>
                    </a:moveTo>
                    <a:lnTo>
                      <a:pt x="4" y="90"/>
                    </a:lnTo>
                    <a:lnTo>
                      <a:pt x="4" y="4"/>
                    </a:lnTo>
                    <a:lnTo>
                      <a:pt x="90" y="4"/>
                    </a:lnTo>
                    <a:lnTo>
                      <a:pt x="90" y="9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13" name="Google Shape;3613;p47">
                <a:extLst>
                  <a:ext uri="{FF2B5EF4-FFF2-40B4-BE49-F238E27FC236}">
                    <a16:creationId xmlns:a16="http://schemas.microsoft.com/office/drawing/2014/main" id="{C624DA68-0094-2539-151F-2767CEBF2509}"/>
                  </a:ext>
                </a:extLst>
              </p:cNvPr>
              <p:cNvCxnSpPr/>
              <p:nvPr/>
            </p:nvCxnSpPr>
            <p:spPr>
              <a:xfrm>
                <a:off x="4375150" y="1884363"/>
                <a:ext cx="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3614" name="Google Shape;3614;p47">
                <a:extLst>
                  <a:ext uri="{FF2B5EF4-FFF2-40B4-BE49-F238E27FC236}">
                    <a16:creationId xmlns:a16="http://schemas.microsoft.com/office/drawing/2014/main" id="{E0CD966E-67E1-186F-EB95-3E95967859D3}"/>
                  </a:ext>
                </a:extLst>
              </p:cNvPr>
              <p:cNvCxnSpPr/>
              <p:nvPr/>
            </p:nvCxnSpPr>
            <p:spPr>
              <a:xfrm>
                <a:off x="4375150" y="1884363"/>
                <a:ext cx="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3615" name="Google Shape;3615;p47">
                <a:extLst>
                  <a:ext uri="{FF2B5EF4-FFF2-40B4-BE49-F238E27FC236}">
                    <a16:creationId xmlns:a16="http://schemas.microsoft.com/office/drawing/2014/main" id="{D2BA6BC2-6AF7-3F14-52E2-2EDB21FA9F53}"/>
                  </a:ext>
                </a:extLst>
              </p:cNvPr>
              <p:cNvSpPr/>
              <p:nvPr/>
            </p:nvSpPr>
            <p:spPr>
              <a:xfrm>
                <a:off x="4308475" y="1881188"/>
                <a:ext cx="101600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25" extrusionOk="0">
                    <a:moveTo>
                      <a:pt x="94" y="106"/>
                    </a:moveTo>
                    <a:cubicBezTo>
                      <a:pt x="94" y="117"/>
                      <a:pt x="102" y="125"/>
                      <a:pt x="112" y="125"/>
                    </a:cubicBezTo>
                    <a:cubicBezTo>
                      <a:pt x="123" y="125"/>
                      <a:pt x="131" y="117"/>
                      <a:pt x="131" y="106"/>
                    </a:cubicBezTo>
                    <a:cubicBezTo>
                      <a:pt x="131" y="96"/>
                      <a:pt x="123" y="87"/>
                      <a:pt x="112" y="87"/>
                    </a:cubicBezTo>
                    <a:cubicBezTo>
                      <a:pt x="106" y="87"/>
                      <a:pt x="101" y="90"/>
                      <a:pt x="97" y="95"/>
                    </a:cubicBezTo>
                    <a:cubicBezTo>
                      <a:pt x="97" y="96"/>
                      <a:pt x="97" y="96"/>
                      <a:pt x="97" y="96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64"/>
                      <a:pt x="38" y="63"/>
                      <a:pt x="38" y="62"/>
                    </a:cubicBezTo>
                    <a:cubicBezTo>
                      <a:pt x="38" y="62"/>
                      <a:pt x="38" y="61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101" y="34"/>
                      <a:pt x="106" y="37"/>
                      <a:pt x="112" y="37"/>
                    </a:cubicBezTo>
                    <a:cubicBezTo>
                      <a:pt x="123" y="37"/>
                      <a:pt x="131" y="29"/>
                      <a:pt x="131" y="18"/>
                    </a:cubicBezTo>
                    <a:cubicBezTo>
                      <a:pt x="131" y="8"/>
                      <a:pt x="123" y="0"/>
                      <a:pt x="112" y="0"/>
                    </a:cubicBezTo>
                    <a:cubicBezTo>
                      <a:pt x="102" y="0"/>
                      <a:pt x="94" y="8"/>
                      <a:pt x="94" y="18"/>
                    </a:cubicBezTo>
                    <a:cubicBezTo>
                      <a:pt x="94" y="19"/>
                      <a:pt x="94" y="20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1" y="47"/>
                      <a:pt x="25" y="44"/>
                      <a:pt x="19" y="44"/>
                    </a:cubicBezTo>
                    <a:cubicBezTo>
                      <a:pt x="9" y="44"/>
                      <a:pt x="0" y="52"/>
                      <a:pt x="0" y="62"/>
                    </a:cubicBezTo>
                    <a:cubicBezTo>
                      <a:pt x="0" y="73"/>
                      <a:pt x="9" y="81"/>
                      <a:pt x="19" y="81"/>
                    </a:cubicBezTo>
                    <a:cubicBezTo>
                      <a:pt x="25" y="81"/>
                      <a:pt x="31" y="78"/>
                      <a:pt x="34" y="73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94" y="104"/>
                      <a:pt x="94" y="104"/>
                      <a:pt x="94" y="104"/>
                    </a:cubicBezTo>
                    <a:cubicBezTo>
                      <a:pt x="94" y="104"/>
                      <a:pt x="94" y="104"/>
                      <a:pt x="94" y="104"/>
                    </a:cubicBezTo>
                    <a:cubicBezTo>
                      <a:pt x="94" y="105"/>
                      <a:pt x="94" y="106"/>
                      <a:pt x="94" y="106"/>
                    </a:cubicBezTo>
                    <a:close/>
                    <a:moveTo>
                      <a:pt x="112" y="96"/>
                    </a:moveTo>
                    <a:cubicBezTo>
                      <a:pt x="118" y="96"/>
                      <a:pt x="123" y="100"/>
                      <a:pt x="123" y="106"/>
                    </a:cubicBezTo>
                    <a:cubicBezTo>
                      <a:pt x="123" y="112"/>
                      <a:pt x="118" y="117"/>
                      <a:pt x="112" y="117"/>
                    </a:cubicBezTo>
                    <a:cubicBezTo>
                      <a:pt x="107" y="117"/>
                      <a:pt x="102" y="112"/>
                      <a:pt x="102" y="106"/>
                    </a:cubicBezTo>
                    <a:cubicBezTo>
                      <a:pt x="102" y="100"/>
                      <a:pt x="107" y="96"/>
                      <a:pt x="112" y="96"/>
                    </a:cubicBezTo>
                    <a:close/>
                    <a:moveTo>
                      <a:pt x="112" y="8"/>
                    </a:moveTo>
                    <a:cubicBezTo>
                      <a:pt x="118" y="8"/>
                      <a:pt x="123" y="13"/>
                      <a:pt x="123" y="18"/>
                    </a:cubicBezTo>
                    <a:cubicBezTo>
                      <a:pt x="123" y="24"/>
                      <a:pt x="118" y="29"/>
                      <a:pt x="112" y="29"/>
                    </a:cubicBezTo>
                    <a:cubicBezTo>
                      <a:pt x="107" y="29"/>
                      <a:pt x="102" y="24"/>
                      <a:pt x="102" y="18"/>
                    </a:cubicBezTo>
                    <a:cubicBezTo>
                      <a:pt x="102" y="13"/>
                      <a:pt x="107" y="8"/>
                      <a:pt x="112" y="8"/>
                    </a:cubicBezTo>
                    <a:close/>
                    <a:moveTo>
                      <a:pt x="19" y="73"/>
                    </a:moveTo>
                    <a:cubicBezTo>
                      <a:pt x="13" y="73"/>
                      <a:pt x="9" y="68"/>
                      <a:pt x="9" y="62"/>
                    </a:cubicBezTo>
                    <a:cubicBezTo>
                      <a:pt x="9" y="57"/>
                      <a:pt x="13" y="52"/>
                      <a:pt x="19" y="52"/>
                    </a:cubicBezTo>
                    <a:cubicBezTo>
                      <a:pt x="25" y="52"/>
                      <a:pt x="30" y="57"/>
                      <a:pt x="30" y="62"/>
                    </a:cubicBezTo>
                    <a:cubicBezTo>
                      <a:pt x="30" y="68"/>
                      <a:pt x="25" y="73"/>
                      <a:pt x="19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18" name="Google Shape;3618;p47">
              <a:extLst>
                <a:ext uri="{FF2B5EF4-FFF2-40B4-BE49-F238E27FC236}">
                  <a16:creationId xmlns:a16="http://schemas.microsoft.com/office/drawing/2014/main" id="{E175A707-0237-F24D-6B93-F8904CC7E050}"/>
                </a:ext>
              </a:extLst>
            </p:cNvPr>
            <p:cNvSpPr txBox="1"/>
            <p:nvPr/>
          </p:nvSpPr>
          <p:spPr>
            <a:xfrm>
              <a:off x="1267574" y="2677875"/>
              <a:ext cx="676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SzPts val="1600"/>
              </a:pPr>
              <a:r>
                <a:rPr lang="nl-BE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Feedback </a:t>
              </a:r>
              <a:r>
                <a:rPr lang="nl-BE" sz="1600"/>
                <a:t>tijdens de publieke review capteren</a:t>
              </a:r>
              <a:r>
                <a:rPr lang="nl-BE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via GitHub</a:t>
              </a:r>
              <a:r>
                <a:rPr lang="nl-BE" sz="1600"/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0" name="Google Shape;3620;p47">
            <a:extLst>
              <a:ext uri="{FF2B5EF4-FFF2-40B4-BE49-F238E27FC236}">
                <a16:creationId xmlns:a16="http://schemas.microsoft.com/office/drawing/2014/main" id="{C9B9D038-F371-C3EF-D7E4-7880506ECEAB}"/>
              </a:ext>
            </a:extLst>
          </p:cNvPr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DEF46-4D00-338B-C0B2-F13E3D8996DF}"/>
              </a:ext>
            </a:extLst>
          </p:cNvPr>
          <p:cNvGrpSpPr/>
          <p:nvPr/>
        </p:nvGrpSpPr>
        <p:grpSpPr>
          <a:xfrm>
            <a:off x="625484" y="3191657"/>
            <a:ext cx="7389273" cy="511160"/>
            <a:chOff x="625484" y="3191657"/>
            <a:chExt cx="7389273" cy="511160"/>
          </a:xfrm>
        </p:grpSpPr>
        <p:grpSp>
          <p:nvGrpSpPr>
            <p:cNvPr id="3" name="Google Shape;918;p47">
              <a:extLst>
                <a:ext uri="{FF2B5EF4-FFF2-40B4-BE49-F238E27FC236}">
                  <a16:creationId xmlns:a16="http://schemas.microsoft.com/office/drawing/2014/main" id="{CA2ADEE8-E1F2-B914-9972-0FEA6AE5243D}"/>
                </a:ext>
              </a:extLst>
            </p:cNvPr>
            <p:cNvGrpSpPr/>
            <p:nvPr/>
          </p:nvGrpSpPr>
          <p:grpSpPr>
            <a:xfrm>
              <a:off x="625484" y="3224223"/>
              <a:ext cx="479164" cy="478594"/>
              <a:chOff x="646650" y="3229512"/>
              <a:chExt cx="1335088" cy="1333500"/>
            </a:xfrm>
          </p:grpSpPr>
          <p:sp>
            <p:nvSpPr>
              <p:cNvPr id="5" name="Google Shape;919;p47">
                <a:extLst>
                  <a:ext uri="{FF2B5EF4-FFF2-40B4-BE49-F238E27FC236}">
                    <a16:creationId xmlns:a16="http://schemas.microsoft.com/office/drawing/2014/main" id="{F7F7F4F3-D339-F385-F8DF-794895F09788}"/>
                  </a:ext>
                </a:extLst>
              </p:cNvPr>
              <p:cNvSpPr/>
              <p:nvPr/>
            </p:nvSpPr>
            <p:spPr>
              <a:xfrm>
                <a:off x="1078450" y="3412075"/>
                <a:ext cx="68580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302" extrusionOk="0">
                    <a:moveTo>
                      <a:pt x="297" y="0"/>
                    </a:moveTo>
                    <a:lnTo>
                      <a:pt x="265" y="0"/>
                    </a:lnTo>
                    <a:lnTo>
                      <a:pt x="165" y="0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0" y="166"/>
                    </a:lnTo>
                    <a:lnTo>
                      <a:pt x="132" y="166"/>
                    </a:lnTo>
                    <a:lnTo>
                      <a:pt x="132" y="302"/>
                    </a:lnTo>
                    <a:lnTo>
                      <a:pt x="297" y="302"/>
                    </a:lnTo>
                    <a:lnTo>
                      <a:pt x="297" y="166"/>
                    </a:lnTo>
                    <a:lnTo>
                      <a:pt x="432" y="166"/>
                    </a:lnTo>
                    <a:lnTo>
                      <a:pt x="432" y="0"/>
                    </a:lnTo>
                    <a:lnTo>
                      <a:pt x="297" y="0"/>
                    </a:lnTo>
                    <a:close/>
                    <a:moveTo>
                      <a:pt x="130" y="131"/>
                    </a:moveTo>
                    <a:lnTo>
                      <a:pt x="35" y="131"/>
                    </a:lnTo>
                    <a:lnTo>
                      <a:pt x="35" y="35"/>
                    </a:lnTo>
                    <a:lnTo>
                      <a:pt x="130" y="35"/>
                    </a:lnTo>
                    <a:lnTo>
                      <a:pt x="130" y="131"/>
                    </a:lnTo>
                    <a:close/>
                    <a:moveTo>
                      <a:pt x="168" y="35"/>
                    </a:moveTo>
                    <a:lnTo>
                      <a:pt x="262" y="35"/>
                    </a:lnTo>
                    <a:lnTo>
                      <a:pt x="262" y="131"/>
                    </a:lnTo>
                    <a:lnTo>
                      <a:pt x="168" y="131"/>
                    </a:lnTo>
                    <a:lnTo>
                      <a:pt x="168" y="35"/>
                    </a:lnTo>
                    <a:close/>
                    <a:moveTo>
                      <a:pt x="262" y="267"/>
                    </a:moveTo>
                    <a:lnTo>
                      <a:pt x="168" y="267"/>
                    </a:lnTo>
                    <a:lnTo>
                      <a:pt x="168" y="171"/>
                    </a:lnTo>
                    <a:lnTo>
                      <a:pt x="262" y="171"/>
                    </a:lnTo>
                    <a:lnTo>
                      <a:pt x="262" y="267"/>
                    </a:lnTo>
                    <a:close/>
                    <a:moveTo>
                      <a:pt x="397" y="131"/>
                    </a:moveTo>
                    <a:lnTo>
                      <a:pt x="300" y="131"/>
                    </a:lnTo>
                    <a:lnTo>
                      <a:pt x="300" y="35"/>
                    </a:lnTo>
                    <a:lnTo>
                      <a:pt x="397" y="35"/>
                    </a:lnTo>
                    <a:lnTo>
                      <a:pt x="397" y="1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" name="Google Shape;920;p47">
                <a:extLst>
                  <a:ext uri="{FF2B5EF4-FFF2-40B4-BE49-F238E27FC236}">
                    <a16:creationId xmlns:a16="http://schemas.microsoft.com/office/drawing/2014/main" id="{7AC9D296-F4AF-1BA4-C665-253097C415F9}"/>
                  </a:ext>
                </a:extLst>
              </p:cNvPr>
              <p:cNvSpPr/>
              <p:nvPr/>
            </p:nvSpPr>
            <p:spPr>
              <a:xfrm>
                <a:off x="646650" y="3229512"/>
                <a:ext cx="1335088" cy="13335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840" extrusionOk="0">
                    <a:moveTo>
                      <a:pt x="0" y="0"/>
                    </a:moveTo>
                    <a:lnTo>
                      <a:pt x="0" y="538"/>
                    </a:lnTo>
                    <a:lnTo>
                      <a:pt x="0" y="674"/>
                    </a:lnTo>
                    <a:lnTo>
                      <a:pt x="0" y="704"/>
                    </a:lnTo>
                    <a:lnTo>
                      <a:pt x="0" y="840"/>
                    </a:lnTo>
                    <a:lnTo>
                      <a:pt x="133" y="840"/>
                    </a:lnTo>
                    <a:lnTo>
                      <a:pt x="166" y="840"/>
                    </a:lnTo>
                    <a:lnTo>
                      <a:pt x="266" y="840"/>
                    </a:lnTo>
                    <a:lnTo>
                      <a:pt x="299" y="840"/>
                    </a:lnTo>
                    <a:lnTo>
                      <a:pt x="432" y="840"/>
                    </a:lnTo>
                    <a:lnTo>
                      <a:pt x="542" y="840"/>
                    </a:lnTo>
                    <a:lnTo>
                      <a:pt x="675" y="840"/>
                    </a:lnTo>
                    <a:lnTo>
                      <a:pt x="708" y="840"/>
                    </a:lnTo>
                    <a:lnTo>
                      <a:pt x="841" y="840"/>
                    </a:lnTo>
                    <a:lnTo>
                      <a:pt x="841" y="704"/>
                    </a:lnTo>
                    <a:lnTo>
                      <a:pt x="841" y="674"/>
                    </a:lnTo>
                    <a:lnTo>
                      <a:pt x="841" y="569"/>
                    </a:lnTo>
                    <a:lnTo>
                      <a:pt x="841" y="538"/>
                    </a:lnTo>
                    <a:lnTo>
                      <a:pt x="841" y="402"/>
                    </a:lnTo>
                    <a:lnTo>
                      <a:pt x="841" y="0"/>
                    </a:lnTo>
                    <a:lnTo>
                      <a:pt x="0" y="0"/>
                    </a:lnTo>
                    <a:close/>
                    <a:moveTo>
                      <a:pt x="35" y="669"/>
                    </a:moveTo>
                    <a:lnTo>
                      <a:pt x="35" y="573"/>
                    </a:lnTo>
                    <a:lnTo>
                      <a:pt x="131" y="573"/>
                    </a:lnTo>
                    <a:lnTo>
                      <a:pt x="131" y="669"/>
                    </a:lnTo>
                    <a:lnTo>
                      <a:pt x="35" y="669"/>
                    </a:lnTo>
                    <a:close/>
                    <a:moveTo>
                      <a:pt x="168" y="534"/>
                    </a:moveTo>
                    <a:lnTo>
                      <a:pt x="168" y="437"/>
                    </a:lnTo>
                    <a:lnTo>
                      <a:pt x="264" y="437"/>
                    </a:lnTo>
                    <a:lnTo>
                      <a:pt x="264" y="534"/>
                    </a:lnTo>
                    <a:lnTo>
                      <a:pt x="168" y="534"/>
                    </a:lnTo>
                    <a:close/>
                    <a:moveTo>
                      <a:pt x="301" y="805"/>
                    </a:moveTo>
                    <a:lnTo>
                      <a:pt x="301" y="709"/>
                    </a:lnTo>
                    <a:lnTo>
                      <a:pt x="397" y="709"/>
                    </a:lnTo>
                    <a:lnTo>
                      <a:pt x="397" y="805"/>
                    </a:lnTo>
                    <a:lnTo>
                      <a:pt x="301" y="805"/>
                    </a:lnTo>
                    <a:close/>
                    <a:moveTo>
                      <a:pt x="264" y="805"/>
                    </a:moveTo>
                    <a:lnTo>
                      <a:pt x="168" y="805"/>
                    </a:lnTo>
                    <a:lnTo>
                      <a:pt x="168" y="709"/>
                    </a:lnTo>
                    <a:lnTo>
                      <a:pt x="264" y="709"/>
                    </a:lnTo>
                    <a:lnTo>
                      <a:pt x="264" y="805"/>
                    </a:lnTo>
                    <a:close/>
                    <a:moveTo>
                      <a:pt x="131" y="805"/>
                    </a:moveTo>
                    <a:lnTo>
                      <a:pt x="35" y="805"/>
                    </a:lnTo>
                    <a:lnTo>
                      <a:pt x="35" y="709"/>
                    </a:lnTo>
                    <a:lnTo>
                      <a:pt x="131" y="709"/>
                    </a:lnTo>
                    <a:lnTo>
                      <a:pt x="131" y="805"/>
                    </a:lnTo>
                    <a:close/>
                    <a:moveTo>
                      <a:pt x="168" y="669"/>
                    </a:moveTo>
                    <a:lnTo>
                      <a:pt x="168" y="573"/>
                    </a:lnTo>
                    <a:lnTo>
                      <a:pt x="264" y="573"/>
                    </a:lnTo>
                    <a:lnTo>
                      <a:pt x="264" y="669"/>
                    </a:lnTo>
                    <a:lnTo>
                      <a:pt x="168" y="669"/>
                    </a:lnTo>
                    <a:close/>
                    <a:moveTo>
                      <a:pt x="577" y="805"/>
                    </a:moveTo>
                    <a:lnTo>
                      <a:pt x="577" y="709"/>
                    </a:lnTo>
                    <a:lnTo>
                      <a:pt x="673" y="709"/>
                    </a:lnTo>
                    <a:lnTo>
                      <a:pt x="673" y="805"/>
                    </a:lnTo>
                    <a:lnTo>
                      <a:pt x="577" y="805"/>
                    </a:lnTo>
                    <a:close/>
                    <a:moveTo>
                      <a:pt x="806" y="669"/>
                    </a:moveTo>
                    <a:lnTo>
                      <a:pt x="710" y="669"/>
                    </a:lnTo>
                    <a:lnTo>
                      <a:pt x="710" y="573"/>
                    </a:lnTo>
                    <a:lnTo>
                      <a:pt x="806" y="573"/>
                    </a:lnTo>
                    <a:lnTo>
                      <a:pt x="806" y="669"/>
                    </a:lnTo>
                    <a:close/>
                    <a:moveTo>
                      <a:pt x="806" y="805"/>
                    </a:moveTo>
                    <a:lnTo>
                      <a:pt x="710" y="805"/>
                    </a:lnTo>
                    <a:lnTo>
                      <a:pt x="710" y="709"/>
                    </a:lnTo>
                    <a:lnTo>
                      <a:pt x="806" y="709"/>
                    </a:lnTo>
                    <a:lnTo>
                      <a:pt x="806" y="805"/>
                    </a:lnTo>
                    <a:close/>
                    <a:moveTo>
                      <a:pt x="710" y="534"/>
                    </a:moveTo>
                    <a:lnTo>
                      <a:pt x="710" y="437"/>
                    </a:lnTo>
                    <a:lnTo>
                      <a:pt x="806" y="437"/>
                    </a:lnTo>
                    <a:lnTo>
                      <a:pt x="806" y="534"/>
                    </a:lnTo>
                    <a:lnTo>
                      <a:pt x="710" y="534"/>
                    </a:lnTo>
                    <a:close/>
                    <a:moveTo>
                      <a:pt x="675" y="402"/>
                    </a:moveTo>
                    <a:lnTo>
                      <a:pt x="675" y="538"/>
                    </a:lnTo>
                    <a:lnTo>
                      <a:pt x="675" y="569"/>
                    </a:lnTo>
                    <a:lnTo>
                      <a:pt x="675" y="674"/>
                    </a:lnTo>
                    <a:lnTo>
                      <a:pt x="542" y="674"/>
                    </a:lnTo>
                    <a:lnTo>
                      <a:pt x="542" y="805"/>
                    </a:lnTo>
                    <a:lnTo>
                      <a:pt x="432" y="805"/>
                    </a:lnTo>
                    <a:lnTo>
                      <a:pt x="432" y="674"/>
                    </a:lnTo>
                    <a:lnTo>
                      <a:pt x="299" y="674"/>
                    </a:lnTo>
                    <a:lnTo>
                      <a:pt x="299" y="569"/>
                    </a:lnTo>
                    <a:lnTo>
                      <a:pt x="299" y="538"/>
                    </a:lnTo>
                    <a:lnTo>
                      <a:pt x="299" y="402"/>
                    </a:lnTo>
                    <a:lnTo>
                      <a:pt x="133" y="402"/>
                    </a:lnTo>
                    <a:lnTo>
                      <a:pt x="133" y="538"/>
                    </a:lnTo>
                    <a:lnTo>
                      <a:pt x="34" y="538"/>
                    </a:lnTo>
                    <a:lnTo>
                      <a:pt x="34" y="34"/>
                    </a:lnTo>
                    <a:lnTo>
                      <a:pt x="807" y="34"/>
                    </a:lnTo>
                    <a:lnTo>
                      <a:pt x="807" y="402"/>
                    </a:lnTo>
                    <a:lnTo>
                      <a:pt x="675" y="4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" name="Google Shape;929;p47">
              <a:extLst>
                <a:ext uri="{FF2B5EF4-FFF2-40B4-BE49-F238E27FC236}">
                  <a16:creationId xmlns:a16="http://schemas.microsoft.com/office/drawing/2014/main" id="{B26302CD-82E9-34FA-A0C5-41EBD801226C}"/>
                </a:ext>
              </a:extLst>
            </p:cNvPr>
            <p:cNvSpPr txBox="1"/>
            <p:nvPr/>
          </p:nvSpPr>
          <p:spPr>
            <a:xfrm>
              <a:off x="1246457" y="3191657"/>
              <a:ext cx="676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nl-BE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extLst>
                    <a:ext uri="http://customooxmlschemas.google.com/">
  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xmlns="" textRoundtripDataId="96"/>
                    </a:ext>
                  </a:extLst>
                </a:rPr>
                <a:t>Aangepaste versie van semantisch model publiceren op GitHub en </a:t>
              </a:r>
              <a:r>
                <a:rPr lang="nl-BE" sz="16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3"/>
                  <a:extLst>
                    <a:ext uri="http://customooxmlschemas.google.com/">
  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xmlns="" textRoundtripDataId="97"/>
                    </a:ext>
                  </a:extLst>
                </a:rPr>
                <a:t>data.vlaanderen.be</a:t>
              </a:r>
              <a:r>
                <a:rPr lang="nl-BE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extLst>
                    <a:ext uri="http://customooxmlschemas.google.com/">
  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xmlns="" textRoundtripDataId="98"/>
                    </a:ext>
                  </a:extLst>
                </a:rPr>
                <a:t>. Hier is feedback ook zeker welkom.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51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A6BD5D4E-D04B-6D6B-25A9-309C7586D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7" name="Google Shape;767;g21736e2d9d9_0_0">
            <a:extLst>
              <a:ext uri="{FF2B5EF4-FFF2-40B4-BE49-F238E27FC236}">
                <a16:creationId xmlns:a16="http://schemas.microsoft.com/office/drawing/2014/main" id="{DC00236A-E1ED-73C7-75D3-BDF0CAF23C98}"/>
              </a:ext>
            </a:extLst>
          </p:cNvPr>
          <p:cNvCxnSpPr>
            <a:stCxn id="768" idx="2"/>
          </p:cNvCxnSpPr>
          <p:nvPr/>
        </p:nvCxnSpPr>
        <p:spPr>
          <a:xfrm flipH="1">
            <a:off x="3732570" y="3148158"/>
            <a:ext cx="9000" cy="555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39" name="Google Shape;739;g21736e2d9d9_0_0">
            <a:extLst>
              <a:ext uri="{FF2B5EF4-FFF2-40B4-BE49-F238E27FC236}">
                <a16:creationId xmlns:a16="http://schemas.microsoft.com/office/drawing/2014/main" id="{8CE4433F-3B46-43A6-8ECA-99FD3AB416B7}"/>
              </a:ext>
            </a:extLst>
          </p:cNvPr>
          <p:cNvCxnSpPr>
            <a:cxnSpLocks/>
          </p:cNvCxnSpPr>
          <p:nvPr/>
        </p:nvCxnSpPr>
        <p:spPr>
          <a:xfrm flipH="1">
            <a:off x="6759631" y="3129471"/>
            <a:ext cx="1410" cy="627333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741" name="Google Shape;741;g21736e2d9d9_0_0">
            <a:extLst>
              <a:ext uri="{FF2B5EF4-FFF2-40B4-BE49-F238E27FC236}">
                <a16:creationId xmlns:a16="http://schemas.microsoft.com/office/drawing/2014/main" id="{0E5412C6-6A5B-B708-2E15-37D399120D11}"/>
              </a:ext>
            </a:extLst>
          </p:cNvPr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tijdslijn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2" name="Google Shape;742;g21736e2d9d9_0_0">
            <a:extLst>
              <a:ext uri="{FF2B5EF4-FFF2-40B4-BE49-F238E27FC236}">
                <a16:creationId xmlns:a16="http://schemas.microsoft.com/office/drawing/2014/main" id="{701F0610-B10A-77BB-8269-B0C1C0B1BAE4}"/>
              </a:ext>
            </a:extLst>
          </p:cNvPr>
          <p:cNvCxnSpPr>
            <a:stCxn id="743" idx="2"/>
          </p:cNvCxnSpPr>
          <p:nvPr/>
        </p:nvCxnSpPr>
        <p:spPr>
          <a:xfrm flipH="1">
            <a:off x="2093238" y="3136509"/>
            <a:ext cx="9000" cy="555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44" name="Google Shape;744;g21736e2d9d9_0_0">
            <a:extLst>
              <a:ext uri="{FF2B5EF4-FFF2-40B4-BE49-F238E27FC236}">
                <a16:creationId xmlns:a16="http://schemas.microsoft.com/office/drawing/2014/main" id="{B19944FA-B634-1482-DCCC-160C0DF54A7A}"/>
              </a:ext>
            </a:extLst>
          </p:cNvPr>
          <p:cNvCxnSpPr/>
          <p:nvPr/>
        </p:nvCxnSpPr>
        <p:spPr>
          <a:xfrm flipH="1">
            <a:off x="2697810" y="3702668"/>
            <a:ext cx="3600" cy="386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45" name="Google Shape;745;g21736e2d9d9_0_0">
            <a:extLst>
              <a:ext uri="{FF2B5EF4-FFF2-40B4-BE49-F238E27FC236}">
                <a16:creationId xmlns:a16="http://schemas.microsoft.com/office/drawing/2014/main" id="{B57EDCC6-B7E0-6977-92F9-DD9A118F5A44}"/>
              </a:ext>
            </a:extLst>
          </p:cNvPr>
          <p:cNvCxnSpPr/>
          <p:nvPr/>
        </p:nvCxnSpPr>
        <p:spPr>
          <a:xfrm>
            <a:off x="1177077" y="3836463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46" name="Google Shape;746;g21736e2d9d9_0_0">
            <a:extLst>
              <a:ext uri="{FF2B5EF4-FFF2-40B4-BE49-F238E27FC236}">
                <a16:creationId xmlns:a16="http://schemas.microsoft.com/office/drawing/2014/main" id="{13235334-36E2-7AA3-E613-1D435BB03DD8}"/>
              </a:ext>
            </a:extLst>
          </p:cNvPr>
          <p:cNvSpPr/>
          <p:nvPr/>
        </p:nvSpPr>
        <p:spPr>
          <a:xfrm rot="5400000">
            <a:off x="8211001" y="3541650"/>
            <a:ext cx="450300" cy="153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21736e2d9d9_0_0">
            <a:extLst>
              <a:ext uri="{FF2B5EF4-FFF2-40B4-BE49-F238E27FC236}">
                <a16:creationId xmlns:a16="http://schemas.microsoft.com/office/drawing/2014/main" id="{99E7DC6B-11CA-00D0-CF96-5E5A16644D3D}"/>
              </a:ext>
            </a:extLst>
          </p:cNvPr>
          <p:cNvSpPr txBox="1"/>
          <p:nvPr/>
        </p:nvSpPr>
        <p:spPr>
          <a:xfrm>
            <a:off x="1105576" y="3602376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Oktober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21736e2d9d9_0_0">
            <a:extLst>
              <a:ext uri="{FF2B5EF4-FFF2-40B4-BE49-F238E27FC236}">
                <a16:creationId xmlns:a16="http://schemas.microsoft.com/office/drawing/2014/main" id="{333CAEC8-4DB8-C949-48BA-5108C608034D}"/>
              </a:ext>
            </a:extLst>
          </p:cNvPr>
          <p:cNvSpPr txBox="1"/>
          <p:nvPr/>
        </p:nvSpPr>
        <p:spPr>
          <a:xfrm>
            <a:off x="1920387" y="3602376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November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21736e2d9d9_0_0">
            <a:extLst>
              <a:ext uri="{FF2B5EF4-FFF2-40B4-BE49-F238E27FC236}">
                <a16:creationId xmlns:a16="http://schemas.microsoft.com/office/drawing/2014/main" id="{ACFB2017-C9F2-1A2F-8207-DFF742D07636}"/>
              </a:ext>
            </a:extLst>
          </p:cNvPr>
          <p:cNvSpPr txBox="1"/>
          <p:nvPr/>
        </p:nvSpPr>
        <p:spPr>
          <a:xfrm>
            <a:off x="2735175" y="3602376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1736e2d9d9_0_0">
            <a:extLst>
              <a:ext uri="{FF2B5EF4-FFF2-40B4-BE49-F238E27FC236}">
                <a16:creationId xmlns:a16="http://schemas.microsoft.com/office/drawing/2014/main" id="{15558C13-5951-ECB0-F128-21C702ADF5C9}"/>
              </a:ext>
            </a:extLst>
          </p:cNvPr>
          <p:cNvSpPr txBox="1"/>
          <p:nvPr/>
        </p:nvSpPr>
        <p:spPr>
          <a:xfrm>
            <a:off x="4338251" y="3602376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21736e2d9d9_0_0">
            <a:extLst>
              <a:ext uri="{FF2B5EF4-FFF2-40B4-BE49-F238E27FC236}">
                <a16:creationId xmlns:a16="http://schemas.microsoft.com/office/drawing/2014/main" id="{38DAD859-0553-A7F6-5A86-4B0815F60AA6}"/>
              </a:ext>
            </a:extLst>
          </p:cNvPr>
          <p:cNvSpPr txBox="1"/>
          <p:nvPr/>
        </p:nvSpPr>
        <p:spPr>
          <a:xfrm>
            <a:off x="1547838" y="2784909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workshop 1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1736e2d9d9_0_0">
            <a:extLst>
              <a:ext uri="{FF2B5EF4-FFF2-40B4-BE49-F238E27FC236}">
                <a16:creationId xmlns:a16="http://schemas.microsoft.com/office/drawing/2014/main" id="{76DC23EB-2DBD-B14A-C1ED-330CAA95FB0D}"/>
              </a:ext>
            </a:extLst>
          </p:cNvPr>
          <p:cNvSpPr txBox="1"/>
          <p:nvPr/>
        </p:nvSpPr>
        <p:spPr>
          <a:xfrm>
            <a:off x="2145024" y="413490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workshop 2 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1736e2d9d9_0_0">
            <a:extLst>
              <a:ext uri="{FF2B5EF4-FFF2-40B4-BE49-F238E27FC236}">
                <a16:creationId xmlns:a16="http://schemas.microsoft.com/office/drawing/2014/main" id="{2A66B1FB-7A3F-0F09-2CD5-291D270434FE}"/>
              </a:ext>
            </a:extLst>
          </p:cNvPr>
          <p:cNvSpPr txBox="1"/>
          <p:nvPr/>
        </p:nvSpPr>
        <p:spPr>
          <a:xfrm>
            <a:off x="4287393" y="2699220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publieke review 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</a:ext>
                </a:extLst>
              </a:rPr>
              <a:t>period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lang="en-GB"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21736e2d9d9_0_0">
            <a:extLst>
              <a:ext uri="{FF2B5EF4-FFF2-40B4-BE49-F238E27FC236}">
                <a16:creationId xmlns:a16="http://schemas.microsoft.com/office/drawing/2014/main" id="{EC14A509-61D9-9E22-6B51-6937F87C5395}"/>
              </a:ext>
            </a:extLst>
          </p:cNvPr>
          <p:cNvSpPr txBox="1"/>
          <p:nvPr/>
        </p:nvSpPr>
        <p:spPr>
          <a:xfrm>
            <a:off x="6609124" y="269300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publieke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review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6" name="Google Shape;756;g21736e2d9d9_0_0">
            <a:extLst>
              <a:ext uri="{FF2B5EF4-FFF2-40B4-BE49-F238E27FC236}">
                <a16:creationId xmlns:a16="http://schemas.microsoft.com/office/drawing/2014/main" id="{02CBC8F5-A2E8-FDBC-8E06-178E4D4E409C}"/>
              </a:ext>
            </a:extLst>
          </p:cNvPr>
          <p:cNvGrpSpPr/>
          <p:nvPr/>
        </p:nvGrpSpPr>
        <p:grpSpPr>
          <a:xfrm>
            <a:off x="5204648" y="3154850"/>
            <a:ext cx="1561120" cy="555900"/>
            <a:chOff x="5647465" y="2069784"/>
            <a:chExt cx="2424099" cy="555900"/>
          </a:xfrm>
        </p:grpSpPr>
        <p:cxnSp>
          <p:nvCxnSpPr>
            <p:cNvPr id="757" name="Google Shape;757;g21736e2d9d9_0_0">
              <a:extLst>
                <a:ext uri="{FF2B5EF4-FFF2-40B4-BE49-F238E27FC236}">
                  <a16:creationId xmlns:a16="http://schemas.microsoft.com/office/drawing/2014/main" id="{52E62DCA-0360-568F-6608-D38BEFEC7496}"/>
                </a:ext>
              </a:extLst>
            </p:cNvPr>
            <p:cNvCxnSpPr/>
            <p:nvPr/>
          </p:nvCxnSpPr>
          <p:spPr>
            <a:xfrm flipH="1">
              <a:off x="5647465" y="2069784"/>
              <a:ext cx="9000" cy="555900"/>
            </a:xfrm>
            <a:prstGeom prst="straightConnector1">
              <a:avLst/>
            </a:prstGeom>
            <a:noFill/>
            <a:ln w="12700" cap="sq" cmpd="sng">
              <a:solidFill>
                <a:srgbClr val="454034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58" name="Google Shape;758;g21736e2d9d9_0_0">
              <a:extLst>
                <a:ext uri="{FF2B5EF4-FFF2-40B4-BE49-F238E27FC236}">
                  <a16:creationId xmlns:a16="http://schemas.microsoft.com/office/drawing/2014/main" id="{93DEA152-466B-B496-3332-8C23D7AE6C8A}"/>
                </a:ext>
              </a:extLst>
            </p:cNvPr>
            <p:cNvSpPr/>
            <p:nvPr/>
          </p:nvSpPr>
          <p:spPr>
            <a:xfrm rot="5400000">
              <a:off x="6731764" y="993939"/>
              <a:ext cx="263700" cy="2415900"/>
            </a:xfrm>
            <a:prstGeom prst="leftBrace">
              <a:avLst>
                <a:gd name="adj1" fmla="val 0"/>
                <a:gd name="adj2" fmla="val 49785"/>
              </a:avLst>
            </a:prstGeom>
            <a:noFill/>
            <a:ln w="9525" cap="flat" cmpd="sng">
              <a:solidFill>
                <a:srgbClr val="35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g21736e2d9d9_0_0">
            <a:extLst>
              <a:ext uri="{FF2B5EF4-FFF2-40B4-BE49-F238E27FC236}">
                <a16:creationId xmlns:a16="http://schemas.microsoft.com/office/drawing/2014/main" id="{97B1EE1B-6AC7-B672-E03E-172476816220}"/>
              </a:ext>
            </a:extLst>
          </p:cNvPr>
          <p:cNvSpPr txBox="1"/>
          <p:nvPr/>
        </p:nvSpPr>
        <p:spPr>
          <a:xfrm>
            <a:off x="5399699" y="2868328"/>
            <a:ext cx="1219174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</a:t>
            </a: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van de </a:t>
            </a:r>
            <a:r>
              <a:rPr lang="en-GB" sz="8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ontwerpstandaard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g21736e2d9d9_0_0">
            <a:extLst>
              <a:ext uri="{FF2B5EF4-FFF2-40B4-BE49-F238E27FC236}">
                <a16:creationId xmlns:a16="http://schemas.microsoft.com/office/drawing/2014/main" id="{801BE684-C639-21C2-2DB6-35B3579DECF7}"/>
              </a:ext>
            </a:extLst>
          </p:cNvPr>
          <p:cNvSpPr/>
          <p:nvPr/>
        </p:nvSpPr>
        <p:spPr>
          <a:xfrm>
            <a:off x="1105573" y="3393450"/>
            <a:ext cx="72537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g21736e2d9d9_0_0">
            <a:extLst>
              <a:ext uri="{FF2B5EF4-FFF2-40B4-BE49-F238E27FC236}">
                <a16:creationId xmlns:a16="http://schemas.microsoft.com/office/drawing/2014/main" id="{564C1EB7-DDE2-A531-1DA5-6F156B82FA43}"/>
              </a:ext>
            </a:extLst>
          </p:cNvPr>
          <p:cNvSpPr txBox="1"/>
          <p:nvPr/>
        </p:nvSpPr>
        <p:spPr>
          <a:xfrm>
            <a:off x="5941325" y="3602376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21736e2d9d9_0_0">
            <a:extLst>
              <a:ext uri="{FF2B5EF4-FFF2-40B4-BE49-F238E27FC236}">
                <a16:creationId xmlns:a16="http://schemas.microsoft.com/office/drawing/2014/main" id="{947C913A-87A1-E7F7-ECF7-6E1D810103DD}"/>
              </a:ext>
            </a:extLst>
          </p:cNvPr>
          <p:cNvSpPr txBox="1"/>
          <p:nvPr/>
        </p:nvSpPr>
        <p:spPr>
          <a:xfrm>
            <a:off x="629401" y="413490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g21736e2d9d9_0_0">
            <a:extLst>
              <a:ext uri="{FF2B5EF4-FFF2-40B4-BE49-F238E27FC236}">
                <a16:creationId xmlns:a16="http://schemas.microsoft.com/office/drawing/2014/main" id="{1CFC1AE6-D802-8FD9-C7EB-8D4A5C439EF4}"/>
              </a:ext>
            </a:extLst>
          </p:cNvPr>
          <p:cNvGrpSpPr/>
          <p:nvPr/>
        </p:nvGrpSpPr>
        <p:grpSpPr>
          <a:xfrm>
            <a:off x="3741570" y="3702668"/>
            <a:ext cx="1108800" cy="823054"/>
            <a:chOff x="4053655" y="2663545"/>
            <a:chExt cx="1108800" cy="823054"/>
          </a:xfrm>
        </p:grpSpPr>
        <p:cxnSp>
          <p:nvCxnSpPr>
            <p:cNvPr id="764" name="Google Shape;764;g21736e2d9d9_0_0">
              <a:extLst>
                <a:ext uri="{FF2B5EF4-FFF2-40B4-BE49-F238E27FC236}">
                  <a16:creationId xmlns:a16="http://schemas.microsoft.com/office/drawing/2014/main" id="{4A20028C-CB27-C3B2-F5C2-F5EDB2335987}"/>
                </a:ext>
              </a:extLst>
            </p:cNvPr>
            <p:cNvCxnSpPr/>
            <p:nvPr/>
          </p:nvCxnSpPr>
          <p:spPr>
            <a:xfrm flipH="1">
              <a:off x="4608055" y="2663545"/>
              <a:ext cx="3600" cy="386700"/>
            </a:xfrm>
            <a:prstGeom prst="straightConnector1">
              <a:avLst/>
            </a:prstGeom>
            <a:noFill/>
            <a:ln w="12700" cap="sq" cmpd="sng">
              <a:solidFill>
                <a:srgbClr val="454034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765" name="Google Shape;765;g21736e2d9d9_0_0">
              <a:extLst>
                <a:ext uri="{FF2B5EF4-FFF2-40B4-BE49-F238E27FC236}">
                  <a16:creationId xmlns:a16="http://schemas.microsoft.com/office/drawing/2014/main" id="{13F5EF0C-890F-CC0C-981D-A176D8183D80}"/>
                </a:ext>
              </a:extLst>
            </p:cNvPr>
            <p:cNvSpPr txBox="1"/>
            <p:nvPr/>
          </p:nvSpPr>
          <p:spPr>
            <a:xfrm>
              <a:off x="4053655" y="3101399"/>
              <a:ext cx="11088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GB" sz="105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Thematische workshop 4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6" name="Google Shape;766;g21736e2d9d9_0_0">
            <a:extLst>
              <a:ext uri="{FF2B5EF4-FFF2-40B4-BE49-F238E27FC236}">
                <a16:creationId xmlns:a16="http://schemas.microsoft.com/office/drawing/2014/main" id="{DEE80388-3549-5C34-F5F2-1D8482087C77}"/>
              </a:ext>
            </a:extLst>
          </p:cNvPr>
          <p:cNvSpPr txBox="1"/>
          <p:nvPr/>
        </p:nvSpPr>
        <p:spPr>
          <a:xfrm>
            <a:off x="6756124" y="3602376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1736e2d9d9_0_0">
            <a:extLst>
              <a:ext uri="{FF2B5EF4-FFF2-40B4-BE49-F238E27FC236}">
                <a16:creationId xmlns:a16="http://schemas.microsoft.com/office/drawing/2014/main" id="{729EBA35-A291-E9F3-E41C-ECFC38224C02}"/>
              </a:ext>
            </a:extLst>
          </p:cNvPr>
          <p:cNvSpPr txBox="1"/>
          <p:nvPr/>
        </p:nvSpPr>
        <p:spPr>
          <a:xfrm>
            <a:off x="7544425" y="3602376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21736e2d9d9_0_0">
            <a:extLst>
              <a:ext uri="{FF2B5EF4-FFF2-40B4-BE49-F238E27FC236}">
                <a16:creationId xmlns:a16="http://schemas.microsoft.com/office/drawing/2014/main" id="{9A9F4905-1ED5-B2E8-1B81-114ACC916E82}"/>
              </a:ext>
            </a:extLst>
          </p:cNvPr>
          <p:cNvSpPr txBox="1"/>
          <p:nvPr/>
        </p:nvSpPr>
        <p:spPr>
          <a:xfrm>
            <a:off x="3187170" y="2796558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workshop 3</a:t>
            </a:r>
            <a:endParaRPr sz="10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21736e2d9d9_0_0">
            <a:extLst>
              <a:ext uri="{FF2B5EF4-FFF2-40B4-BE49-F238E27FC236}">
                <a16:creationId xmlns:a16="http://schemas.microsoft.com/office/drawing/2014/main" id="{377E91EC-97D4-0F27-3D09-4CB010C3BA4F}"/>
              </a:ext>
            </a:extLst>
          </p:cNvPr>
          <p:cNvSpPr/>
          <p:nvPr/>
        </p:nvSpPr>
        <p:spPr>
          <a:xfrm rot="10800000">
            <a:off x="4203349" y="4525994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21736e2d9d9_0_0">
            <a:extLst>
              <a:ext uri="{FF2B5EF4-FFF2-40B4-BE49-F238E27FC236}">
                <a16:creationId xmlns:a16="http://schemas.microsoft.com/office/drawing/2014/main" id="{D869BEBA-3DC7-A9FC-3E2E-14258886F0F6}"/>
              </a:ext>
            </a:extLst>
          </p:cNvPr>
          <p:cNvSpPr txBox="1"/>
          <p:nvPr/>
        </p:nvSpPr>
        <p:spPr>
          <a:xfrm>
            <a:off x="3730566" y="4946483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21736e2d9d9_0_0">
            <a:extLst>
              <a:ext uri="{FF2B5EF4-FFF2-40B4-BE49-F238E27FC236}">
                <a16:creationId xmlns:a16="http://schemas.microsoft.com/office/drawing/2014/main" id="{D2A04A54-F95F-DA87-5886-E5C1B44ECF49}"/>
              </a:ext>
            </a:extLst>
          </p:cNvPr>
          <p:cNvSpPr txBox="1"/>
          <p:nvPr/>
        </p:nvSpPr>
        <p:spPr>
          <a:xfrm>
            <a:off x="599592" y="1152097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-GB" sz="1800"/>
              <a:t>De </a:t>
            </a:r>
            <a:r>
              <a:rPr lang="en-GB" sz="1800" err="1"/>
              <a:t>publieke</a:t>
            </a:r>
            <a:r>
              <a:rPr lang="en-GB" sz="1800"/>
              <a:t> review </a:t>
            </a:r>
            <a:r>
              <a:rPr lang="en-GB" sz="1800" err="1"/>
              <a:t>periode</a:t>
            </a:r>
            <a:r>
              <a:rPr lang="en-GB" sz="1800"/>
              <a:t> start in </a:t>
            </a:r>
            <a:r>
              <a:rPr lang="en-GB" sz="1800" err="1"/>
              <a:t>februari</a:t>
            </a:r>
            <a:r>
              <a:rPr lang="en-GB" sz="1800"/>
              <a:t> </a:t>
            </a:r>
            <a:r>
              <a:rPr lang="en-GB" sz="1800" err="1"/>
              <a:t>na</a:t>
            </a:r>
            <a:r>
              <a:rPr lang="en-GB" sz="1800"/>
              <a:t> </a:t>
            </a:r>
            <a:r>
              <a:rPr lang="en-GB" sz="1800" err="1"/>
              <a:t>aanmelding</a:t>
            </a:r>
            <a:r>
              <a:rPr lang="en-GB" sz="1800"/>
              <a:t> </a:t>
            </a:r>
            <a:r>
              <a:rPr lang="en-GB" sz="1800" err="1"/>
              <a:t>bij</a:t>
            </a:r>
            <a:r>
              <a:rPr lang="en-GB" sz="1800"/>
              <a:t> de </a:t>
            </a:r>
            <a:r>
              <a:rPr lang="en-GB" sz="1800" err="1"/>
              <a:t>algemene</a:t>
            </a:r>
            <a:r>
              <a:rPr lang="en-GB" sz="1800"/>
              <a:t> </a:t>
            </a:r>
            <a:r>
              <a:rPr lang="en-GB" sz="1800" err="1"/>
              <a:t>werkgroep</a:t>
            </a:r>
            <a:r>
              <a:rPr lang="en-GB" sz="1800"/>
              <a:t> </a:t>
            </a:r>
            <a:r>
              <a:rPr lang="en-GB" sz="1800" err="1"/>
              <a:t>datastandaarden</a:t>
            </a:r>
            <a:r>
              <a:rPr lang="en-GB" sz="1800"/>
              <a:t> </a:t>
            </a:r>
            <a:r>
              <a:rPr lang="en-GB" sz="1800" err="1"/>
              <a:t>en</a:t>
            </a:r>
            <a:r>
              <a:rPr lang="en-GB" sz="1800"/>
              <a:t> </a:t>
            </a:r>
            <a:r>
              <a:rPr lang="en-GB" sz="1800" err="1"/>
              <a:t>loopt</a:t>
            </a:r>
            <a:r>
              <a:rPr lang="en-GB" sz="1800"/>
              <a:t> tot </a:t>
            </a:r>
            <a:r>
              <a:rPr lang="en-GB" sz="1800" err="1"/>
              <a:t>eind</a:t>
            </a:r>
            <a:r>
              <a:rPr lang="en-GB" sz="1800"/>
              <a:t> </a:t>
            </a:r>
            <a:r>
              <a:rPr lang="en-GB" sz="1800" err="1"/>
              <a:t>april</a:t>
            </a:r>
            <a:r>
              <a:rPr lang="en-GB" sz="1800" b="1"/>
              <a:t>.</a:t>
            </a:r>
            <a:endParaRPr lang="en-US"/>
          </a:p>
        </p:txBody>
      </p:sp>
      <p:sp>
        <p:nvSpPr>
          <p:cNvPr id="750" name="Google Shape;750;g21736e2d9d9_0_0">
            <a:extLst>
              <a:ext uri="{FF2B5EF4-FFF2-40B4-BE49-F238E27FC236}">
                <a16:creationId xmlns:a16="http://schemas.microsoft.com/office/drawing/2014/main" id="{E67396EC-1964-13B2-C2A0-E99D0C77BA2C}"/>
              </a:ext>
            </a:extLst>
          </p:cNvPr>
          <p:cNvSpPr txBox="1"/>
          <p:nvPr/>
        </p:nvSpPr>
        <p:spPr>
          <a:xfrm>
            <a:off x="3549975" y="3602376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</a:p>
        </p:txBody>
      </p:sp>
      <p:sp>
        <p:nvSpPr>
          <p:cNvPr id="752" name="Google Shape;752;g21736e2d9d9_0_0">
            <a:extLst>
              <a:ext uri="{FF2B5EF4-FFF2-40B4-BE49-F238E27FC236}">
                <a16:creationId xmlns:a16="http://schemas.microsoft.com/office/drawing/2014/main" id="{EDD90144-921A-CCA7-7AE9-4804B49F082B}"/>
              </a:ext>
            </a:extLst>
          </p:cNvPr>
          <p:cNvSpPr txBox="1"/>
          <p:nvPr/>
        </p:nvSpPr>
        <p:spPr>
          <a:xfrm>
            <a:off x="5153049" y="3602376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752;g21736e2d9d9_0_0">
            <a:extLst>
              <a:ext uri="{FF2B5EF4-FFF2-40B4-BE49-F238E27FC236}">
                <a16:creationId xmlns:a16="http://schemas.microsoft.com/office/drawing/2014/main" id="{E21836B2-02EE-3DF0-C608-183BF8075580}"/>
              </a:ext>
            </a:extLst>
          </p:cNvPr>
          <p:cNvSpPr txBox="1"/>
          <p:nvPr/>
        </p:nvSpPr>
        <p:spPr>
          <a:xfrm>
            <a:off x="1921876" y="3431553"/>
            <a:ext cx="814800" cy="17641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</a:rPr>
              <a:t>2023</a:t>
            </a:r>
            <a:endParaRPr sz="15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63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>
          <a:extLst>
            <a:ext uri="{FF2B5EF4-FFF2-40B4-BE49-F238E27FC236}">
              <a16:creationId xmlns:a16="http://schemas.microsoft.com/office/drawing/2014/main" id="{6A9C9F70-26B0-E792-7C26-74A22DB10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6">
            <a:extLst>
              <a:ext uri="{FF2B5EF4-FFF2-40B4-BE49-F238E27FC236}">
                <a16:creationId xmlns:a16="http://schemas.microsoft.com/office/drawing/2014/main" id="{AA0D9B00-252A-31EB-A6C9-B389438460C6}"/>
              </a:ext>
            </a:extLst>
          </p:cNvPr>
          <p:cNvSpPr txBox="1"/>
          <p:nvPr/>
        </p:nvSpPr>
        <p:spPr>
          <a:xfrm>
            <a:off x="628650" y="1346450"/>
            <a:ext cx="38637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6">
            <a:extLst>
              <a:ext uri="{FF2B5EF4-FFF2-40B4-BE49-F238E27FC236}">
                <a16:creationId xmlns:a16="http://schemas.microsoft.com/office/drawing/2014/main" id="{78132FF6-EAA7-2FBD-5B56-9B893D711164}"/>
              </a:ext>
            </a:extLst>
          </p:cNvPr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6">
            <a:extLst>
              <a:ext uri="{FF2B5EF4-FFF2-40B4-BE49-F238E27FC236}">
                <a16:creationId xmlns:a16="http://schemas.microsoft.com/office/drawing/2014/main" id="{5767998C-2E84-5960-B2FC-FC7CCCE8AB01}"/>
              </a:ext>
            </a:extLst>
          </p:cNvPr>
          <p:cNvSpPr txBox="1"/>
          <p:nvPr/>
        </p:nvSpPr>
        <p:spPr>
          <a:xfrm>
            <a:off x="689075" y="2439475"/>
            <a:ext cx="37662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per e-mail worden gegeven aan de volgende personen:</a:t>
            </a:r>
            <a:endParaRPr lang="nl-BE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nl-BE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digitaal.vlaanderen@vlaanderen.be</a:t>
            </a:r>
            <a:endParaRPr lang="nl-BE" sz="15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nl-BE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laurens.vercauteren@vlaanderen.be</a:t>
            </a:r>
            <a:endParaRPr lang="nl-BE" sz="14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</a:endParaRPr>
          </a:p>
          <a:p>
            <a:pPr marL="285750" indent="-279400">
              <a:buSzPts val="1500"/>
              <a:buFont typeface="Arial"/>
              <a:buChar char="•"/>
            </a:pPr>
            <a:r>
              <a:rPr lang="nl-BE" sz="1500" b="0" i="0" u="none" strike="noStrike" cap="none">
                <a:solidFill>
                  <a:srgbClr val="3C96BE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jitse</a:t>
            </a:r>
            <a:r>
              <a:rPr lang="nl-BE" sz="1500">
                <a:solidFill>
                  <a:srgbClr val="3C96B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.decock</a:t>
            </a:r>
            <a:r>
              <a:rPr lang="nl-BE" sz="1500" b="0" i="0" u="none" strike="noStrike" cap="none">
                <a:solidFill>
                  <a:srgbClr val="3C96BE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nl-BE" sz="1500">
                <a:solidFill>
                  <a:srgbClr val="3C96B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vlaanderen.be</a:t>
            </a:r>
            <a:endParaRPr lang="nl-BE" sz="1500">
              <a:solidFill>
                <a:srgbClr val="3C96BE"/>
              </a:solidFill>
            </a:endParaRPr>
          </a:p>
          <a:p>
            <a:pPr marL="285750" indent="-279400">
              <a:buSzPts val="1500"/>
              <a:buFont typeface="Arial"/>
              <a:buChar char="•"/>
            </a:pPr>
            <a:r>
              <a:rPr lang="nl-BE" sz="1500">
                <a:solidFill>
                  <a:srgbClr val="3C96BE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william.verbeeck@vlaanderen.be</a:t>
            </a:r>
            <a:r>
              <a:rPr lang="nl-BE" sz="1500">
                <a:solidFill>
                  <a:srgbClr val="3C96BE"/>
                </a:solidFill>
              </a:rPr>
              <a:t> </a:t>
            </a:r>
            <a:endParaRPr lang="nl-BE">
              <a:solidFill>
                <a:srgbClr val="3C96BE"/>
              </a:solidFill>
            </a:endParaRPr>
          </a:p>
        </p:txBody>
      </p:sp>
      <p:sp>
        <p:nvSpPr>
          <p:cNvPr id="779" name="Google Shape;779;p36">
            <a:extLst>
              <a:ext uri="{FF2B5EF4-FFF2-40B4-BE49-F238E27FC236}">
                <a16:creationId xmlns:a16="http://schemas.microsoft.com/office/drawing/2014/main" id="{FAF7B202-6FDC-C3F5-023A-4387E02D29A0}"/>
              </a:ext>
            </a:extLst>
          </p:cNvPr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36">
            <a:extLst>
              <a:ext uri="{FF2B5EF4-FFF2-40B4-BE49-F238E27FC236}">
                <a16:creationId xmlns:a16="http://schemas.microsoft.com/office/drawing/2014/main" id="{5E261670-507B-97DD-24F0-454AD12C15C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36">
            <a:extLst>
              <a:ext uri="{FF2B5EF4-FFF2-40B4-BE49-F238E27FC236}">
                <a16:creationId xmlns:a16="http://schemas.microsoft.com/office/drawing/2014/main" id="{DEA65E16-4515-58D5-C93B-4FB0446F7F43}"/>
              </a:ext>
            </a:extLst>
          </p:cNvPr>
          <p:cNvSpPr txBox="1"/>
          <p:nvPr/>
        </p:nvSpPr>
        <p:spPr>
          <a:xfrm>
            <a:off x="5114200" y="2289350"/>
            <a:ext cx="3401100" cy="156962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600"/>
            </a:pPr>
            <a:r>
              <a:rPr lang="nl-BE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Feedback/input kan gegeven worden via GitHub:</a:t>
            </a:r>
            <a:r>
              <a:rPr lang="nl-BE" sz="1600">
                <a:solidFill>
                  <a:schemeClr val="lt1"/>
                </a:solidFill>
              </a:rPr>
              <a:t> </a:t>
            </a:r>
            <a:endParaRPr lang="nl-BE"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https://github.com/Informatievlaanderen/OSLOthema-slimmeRaadpleegOmgeving</a:t>
            </a:r>
            <a:endParaRPr lang="nl-BE"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Via het aanmaken van </a:t>
            </a:r>
            <a:r>
              <a:rPr lang="nl-BE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endParaRPr lang="nl-BE"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82" name="Google Shape;782;p36">
            <a:extLst>
              <a:ext uri="{FF2B5EF4-FFF2-40B4-BE49-F238E27FC236}">
                <a16:creationId xmlns:a16="http://schemas.microsoft.com/office/drawing/2014/main" id="{76631481-D55D-A95F-A6AC-FBC41E549101}"/>
              </a:ext>
            </a:extLst>
          </p:cNvPr>
          <p:cNvSpPr txBox="1"/>
          <p:nvPr/>
        </p:nvSpPr>
        <p:spPr>
          <a:xfrm>
            <a:off x="628651" y="289998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Samenwerking OSLO</a:t>
            </a:r>
            <a:endParaRPr lang="nl-B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83" name="Google Shape;783;p36">
            <a:extLst>
              <a:ext uri="{FF2B5EF4-FFF2-40B4-BE49-F238E27FC236}">
                <a16:creationId xmlns:a16="http://schemas.microsoft.com/office/drawing/2014/main" id="{A3498EE0-33FB-0399-786A-3F8237271C75}"/>
              </a:ext>
            </a:extLst>
          </p:cNvPr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053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>
          <a:extLst>
            <a:ext uri="{FF2B5EF4-FFF2-40B4-BE49-F238E27FC236}">
              <a16:creationId xmlns:a16="http://schemas.microsoft.com/office/drawing/2014/main" id="{1398F098-7850-3AC9-FF60-C0430DA11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2" name="Google Shape;3682;g279126f208c_0_433">
            <a:extLst>
              <a:ext uri="{FF2B5EF4-FFF2-40B4-BE49-F238E27FC236}">
                <a16:creationId xmlns:a16="http://schemas.microsoft.com/office/drawing/2014/main" id="{66F6CCF7-0AC8-CDC7-8222-4537FAC1CF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83" name="Google Shape;3683;g279126f208c_0_433">
            <a:extLst>
              <a:ext uri="{FF2B5EF4-FFF2-40B4-BE49-F238E27FC236}">
                <a16:creationId xmlns:a16="http://schemas.microsoft.com/office/drawing/2014/main" id="{22D43BB0-3CCF-B867-8D18-A77EED5C63AC}"/>
              </a:ext>
            </a:extLst>
          </p:cNvPr>
          <p:cNvSpPr txBox="1"/>
          <p:nvPr/>
        </p:nvSpPr>
        <p:spPr>
          <a:xfrm>
            <a:off x="1172900" y="680900"/>
            <a:ext cx="2154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Google Shape;3684;g279126f208c_0_433">
            <a:extLst>
              <a:ext uri="{FF2B5EF4-FFF2-40B4-BE49-F238E27FC236}">
                <a16:creationId xmlns:a16="http://schemas.microsoft.com/office/drawing/2014/main" id="{1D46FE2D-633D-6B14-E4ED-45310D8C0832}"/>
              </a:ext>
            </a:extLst>
          </p:cNvPr>
          <p:cNvSpPr txBox="1"/>
          <p:nvPr/>
        </p:nvSpPr>
        <p:spPr>
          <a:xfrm>
            <a:off x="5628525" y="104750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… toevoegen?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Google Shape;3685;g279126f208c_0_433">
            <a:extLst>
              <a:ext uri="{FF2B5EF4-FFF2-40B4-BE49-F238E27FC236}">
                <a16:creationId xmlns:a16="http://schemas.microsoft.com/office/drawing/2014/main" id="{30BA4246-1F79-6BD5-C30E-F87944EB6919}"/>
              </a:ext>
            </a:extLst>
          </p:cNvPr>
          <p:cNvSpPr txBox="1"/>
          <p:nvPr/>
        </p:nvSpPr>
        <p:spPr>
          <a:xfrm>
            <a:off x="628650" y="213115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6" name="Google Shape;3686;g279126f208c_0_433">
            <a:extLst>
              <a:ext uri="{FF2B5EF4-FFF2-40B4-BE49-F238E27FC236}">
                <a16:creationId xmlns:a16="http://schemas.microsoft.com/office/drawing/2014/main" id="{C010D3C2-F0D9-A35E-CC04-793F37F9767A}"/>
              </a:ext>
            </a:extLst>
          </p:cNvPr>
          <p:cNvSpPr txBox="1"/>
          <p:nvPr/>
        </p:nvSpPr>
        <p:spPr>
          <a:xfrm>
            <a:off x="5783925" y="270862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4315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0">
          <a:extLst>
            <a:ext uri="{FF2B5EF4-FFF2-40B4-BE49-F238E27FC236}">
              <a16:creationId xmlns:a16="http://schemas.microsoft.com/office/drawing/2014/main" id="{06602F69-AFE9-CEE3-4A08-AD5E6DC09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279126f208c_0_441">
            <a:extLst>
              <a:ext uri="{FF2B5EF4-FFF2-40B4-BE49-F238E27FC236}">
                <a16:creationId xmlns:a16="http://schemas.microsoft.com/office/drawing/2014/main" id="{7F30D12E-1F16-878D-67F4-82E42E8D5FAA}"/>
              </a:ext>
            </a:extLst>
          </p:cNvPr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g279126f208c_0_441">
            <a:extLst>
              <a:ext uri="{FF2B5EF4-FFF2-40B4-BE49-F238E27FC236}">
                <a16:creationId xmlns:a16="http://schemas.microsoft.com/office/drawing/2014/main" id="{73CB431C-6A0E-F670-2285-5134CDF888CD}"/>
              </a:ext>
            </a:extLst>
          </p:cNvPr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g279126f208c_0_441">
            <a:extLst>
              <a:ext uri="{FF2B5EF4-FFF2-40B4-BE49-F238E27FC236}">
                <a16:creationId xmlns:a16="http://schemas.microsoft.com/office/drawing/2014/main" id="{9CB80E43-AA28-869C-02F6-834F97070936}"/>
              </a:ext>
            </a:extLst>
          </p:cNvPr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Bedankt!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4" name="Google Shape;3694;g279126f208c_0_441">
            <a:extLst>
              <a:ext uri="{FF2B5EF4-FFF2-40B4-BE49-F238E27FC236}">
                <a16:creationId xmlns:a16="http://schemas.microsoft.com/office/drawing/2014/main" id="{1610B9FC-8D4B-7406-A6CD-56FCAEC540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041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a30ed6e57_0_51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 van vandaag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fa30ed6e57_0_510"/>
          <p:cNvSpPr/>
          <p:nvPr/>
        </p:nvSpPr>
        <p:spPr>
          <a:xfrm>
            <a:off x="684100" y="1162551"/>
            <a:ext cx="8073600" cy="738300"/>
          </a:xfrm>
          <a:prstGeom prst="rect">
            <a:avLst/>
          </a:prstGeom>
          <a:solidFill>
            <a:srgbClr val="EFEFEF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500"/>
            </a:pPr>
            <a:r>
              <a:rPr lang="nl-BE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Voorstelling van </a:t>
            </a:r>
            <a:r>
              <a:rPr lang="nl-BE" sz="1500" b="1">
                <a:solidFill>
                  <a:schemeClr val="dk1"/>
                </a:solidFill>
              </a:rPr>
              <a:t>het model</a:t>
            </a:r>
            <a:endParaRPr lang="nl-BE"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88" name="Google Shape;388;gfa30ed6e57_0_510"/>
          <p:cNvSpPr/>
          <p:nvPr/>
        </p:nvSpPr>
        <p:spPr>
          <a:xfrm>
            <a:off x="560050" y="3323125"/>
            <a:ext cx="2487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400"/>
            </a:pPr>
            <a:r>
              <a:rPr lang="nl-BE" sz="14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Samenvatting van de </a:t>
            </a:r>
            <a:r>
              <a:rPr lang="nl-BE" b="1">
                <a:solidFill>
                  <a:srgbClr val="373636"/>
                </a:solidFill>
              </a:rPr>
              <a:t>derde thematische werkgroep</a:t>
            </a:r>
            <a:endParaRPr sz="140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fa30ed6e57_0_510"/>
          <p:cNvSpPr/>
          <p:nvPr/>
        </p:nvSpPr>
        <p:spPr>
          <a:xfrm>
            <a:off x="6046300" y="3326000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400"/>
            </a:pPr>
            <a:r>
              <a:rPr lang="nl-BE" b="1">
                <a:solidFill>
                  <a:srgbClr val="373636"/>
                </a:solidFill>
              </a:rPr>
              <a:t>Uitleg van de volgende stappen na deze vierde en laatste thematische werkgroep</a:t>
            </a:r>
            <a:endParaRPr lang="nl-BE" sz="1400" b="1" i="0" u="none" strike="noStrike" cap="none">
              <a:solidFill>
                <a:srgbClr val="373636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90" name="Google Shape;390;gfa30ed6e57_0_510"/>
          <p:cNvGrpSpPr/>
          <p:nvPr/>
        </p:nvGrpSpPr>
        <p:grpSpPr>
          <a:xfrm>
            <a:off x="1575102" y="2735885"/>
            <a:ext cx="457199" cy="451339"/>
            <a:chOff x="1684338" y="1958975"/>
            <a:chExt cx="123825" cy="122238"/>
          </a:xfrm>
        </p:grpSpPr>
        <p:sp>
          <p:nvSpPr>
            <p:cNvPr id="391" name="Google Shape;391;gfa30ed6e57_0_510"/>
            <p:cNvSpPr/>
            <p:nvPr/>
          </p:nvSpPr>
          <p:spPr>
            <a:xfrm>
              <a:off x="1684338" y="1958975"/>
              <a:ext cx="123825" cy="122238"/>
            </a:xfrm>
            <a:custGeom>
              <a:avLst/>
              <a:gdLst/>
              <a:ahLst/>
              <a:cxnLst/>
              <a:rect l="l" t="t" r="r" b="b"/>
              <a:pathLst>
                <a:path w="78" h="77" extrusionOk="0">
                  <a:moveTo>
                    <a:pt x="0" y="0"/>
                  </a:move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3" y="74"/>
                  </a:lnTo>
                  <a:lnTo>
                    <a:pt x="3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fa30ed6e57_0_510"/>
            <p:cNvSpPr/>
            <p:nvPr/>
          </p:nvSpPr>
          <p:spPr>
            <a:xfrm>
              <a:off x="1704975" y="1971675"/>
              <a:ext cx="49213" cy="85725"/>
            </a:xfrm>
            <a:custGeom>
              <a:avLst/>
              <a:gdLst/>
              <a:ahLst/>
              <a:cxnLst/>
              <a:rect l="l" t="t" r="r" b="b"/>
              <a:pathLst>
                <a:path w="229" h="398" extrusionOk="0">
                  <a:moveTo>
                    <a:pt x="24" y="226"/>
                  </a:moveTo>
                  <a:cubicBezTo>
                    <a:pt x="24" y="136"/>
                    <a:pt x="95" y="63"/>
                    <a:pt x="184" y="60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81" y="97"/>
                    <a:pt x="181" y="97"/>
                    <a:pt x="181" y="97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80" y="40"/>
                    <a:pt x="0" y="124"/>
                    <a:pt x="0" y="226"/>
                  </a:cubicBezTo>
                  <a:cubicBezTo>
                    <a:pt x="0" y="301"/>
                    <a:pt x="44" y="367"/>
                    <a:pt x="107" y="398"/>
                  </a:cubicBezTo>
                  <a:cubicBezTo>
                    <a:pt x="115" y="374"/>
                    <a:pt x="115" y="374"/>
                    <a:pt x="115" y="374"/>
                  </a:cubicBezTo>
                  <a:cubicBezTo>
                    <a:pt x="61" y="346"/>
                    <a:pt x="24" y="290"/>
                    <a:pt x="24" y="22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fa30ed6e57_0_510"/>
            <p:cNvSpPr/>
            <p:nvPr/>
          </p:nvSpPr>
          <p:spPr>
            <a:xfrm>
              <a:off x="1736725" y="1982788"/>
              <a:ext cx="49213" cy="85725"/>
            </a:xfrm>
            <a:custGeom>
              <a:avLst/>
              <a:gdLst/>
              <a:ahLst/>
              <a:cxnLst/>
              <a:rect l="l" t="t" r="r" b="b"/>
              <a:pathLst>
                <a:path w="234" h="401" extrusionOk="0">
                  <a:moveTo>
                    <a:pt x="234" y="175"/>
                  </a:moveTo>
                  <a:cubicBezTo>
                    <a:pt x="234" y="96"/>
                    <a:pt x="186" y="29"/>
                    <a:pt x="119" y="0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69" y="49"/>
                    <a:pt x="209" y="108"/>
                    <a:pt x="209" y="175"/>
                  </a:cubicBezTo>
                  <a:cubicBezTo>
                    <a:pt x="209" y="265"/>
                    <a:pt x="136" y="339"/>
                    <a:pt x="46" y="341"/>
                  </a:cubicBezTo>
                  <a:cubicBezTo>
                    <a:pt x="67" y="321"/>
                    <a:pt x="67" y="321"/>
                    <a:pt x="67" y="321"/>
                  </a:cubicBezTo>
                  <a:cubicBezTo>
                    <a:pt x="49" y="303"/>
                    <a:pt x="49" y="303"/>
                    <a:pt x="49" y="303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49" y="401"/>
                    <a:pt x="49" y="401"/>
                    <a:pt x="49" y="401"/>
                  </a:cubicBezTo>
                  <a:cubicBezTo>
                    <a:pt x="67" y="383"/>
                    <a:pt x="67" y="383"/>
                    <a:pt x="67" y="383"/>
                  </a:cubicBezTo>
                  <a:cubicBezTo>
                    <a:pt x="49" y="366"/>
                    <a:pt x="49" y="366"/>
                    <a:pt x="49" y="366"/>
                  </a:cubicBezTo>
                  <a:cubicBezTo>
                    <a:pt x="151" y="362"/>
                    <a:pt x="234" y="278"/>
                    <a:pt x="234" y="17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gfa30ed6e57_0_510"/>
          <p:cNvGrpSpPr/>
          <p:nvPr/>
        </p:nvGrpSpPr>
        <p:grpSpPr>
          <a:xfrm>
            <a:off x="7097229" y="2735872"/>
            <a:ext cx="457151" cy="457156"/>
            <a:chOff x="4143375" y="39688"/>
            <a:chExt cx="1338263" cy="1339849"/>
          </a:xfrm>
        </p:grpSpPr>
        <p:sp>
          <p:nvSpPr>
            <p:cNvPr id="395" name="Google Shape;395;gfa30ed6e57_0_510"/>
            <p:cNvSpPr/>
            <p:nvPr/>
          </p:nvSpPr>
          <p:spPr>
            <a:xfrm>
              <a:off x="4143375" y="39688"/>
              <a:ext cx="1338263" cy="1339849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411"/>
                    <a:pt x="179" y="411"/>
                    <a:pt x="179" y="411"/>
                  </a:cubicBezTo>
                  <a:cubicBezTo>
                    <a:pt x="174" y="407"/>
                    <a:pt x="174" y="407"/>
                    <a:pt x="174" y="407"/>
                  </a:cubicBezTo>
                  <a:cubicBezTo>
                    <a:pt x="130" y="375"/>
                    <a:pt x="104" y="324"/>
                    <a:pt x="104" y="270"/>
                  </a:cubicBezTo>
                  <a:cubicBezTo>
                    <a:pt x="104" y="191"/>
                    <a:pt x="166" y="120"/>
                    <a:pt x="248" y="104"/>
                  </a:cubicBezTo>
                  <a:cubicBezTo>
                    <a:pt x="248" y="104"/>
                    <a:pt x="263" y="100"/>
                    <a:pt x="285" y="100"/>
                  </a:cubicBezTo>
                  <a:cubicBezTo>
                    <a:pt x="311" y="100"/>
                    <a:pt x="329" y="105"/>
                    <a:pt x="329" y="105"/>
                  </a:cubicBezTo>
                  <a:cubicBezTo>
                    <a:pt x="420" y="126"/>
                    <a:pt x="448" y="216"/>
                    <a:pt x="478" y="311"/>
                  </a:cubicBezTo>
                  <a:cubicBezTo>
                    <a:pt x="481" y="320"/>
                    <a:pt x="484" y="329"/>
                    <a:pt x="486" y="337"/>
                  </a:cubicBezTo>
                  <a:cubicBezTo>
                    <a:pt x="435" y="337"/>
                    <a:pt x="435" y="337"/>
                    <a:pt x="435" y="33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30"/>
                    <a:pt x="415" y="450"/>
                    <a:pt x="391" y="450"/>
                  </a:cubicBezTo>
                  <a:cubicBezTo>
                    <a:pt x="341" y="450"/>
                    <a:pt x="341" y="450"/>
                    <a:pt x="341" y="450"/>
                  </a:cubicBezTo>
                  <a:cubicBezTo>
                    <a:pt x="341" y="576"/>
                    <a:pt x="341" y="576"/>
                    <a:pt x="341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551" y="551"/>
                  </a:moveTo>
                  <a:cubicBezTo>
                    <a:pt x="366" y="551"/>
                    <a:pt x="366" y="551"/>
                    <a:pt x="366" y="551"/>
                  </a:cubicBezTo>
                  <a:cubicBezTo>
                    <a:pt x="366" y="474"/>
                    <a:pt x="366" y="474"/>
                    <a:pt x="366" y="474"/>
                  </a:cubicBezTo>
                  <a:cubicBezTo>
                    <a:pt x="391" y="474"/>
                    <a:pt x="391" y="474"/>
                    <a:pt x="391" y="474"/>
                  </a:cubicBezTo>
                  <a:cubicBezTo>
                    <a:pt x="429" y="474"/>
                    <a:pt x="460" y="444"/>
                    <a:pt x="460" y="406"/>
                  </a:cubicBezTo>
                  <a:cubicBezTo>
                    <a:pt x="460" y="362"/>
                    <a:pt x="460" y="362"/>
                    <a:pt x="460" y="362"/>
                  </a:cubicBezTo>
                  <a:cubicBezTo>
                    <a:pt x="490" y="362"/>
                    <a:pt x="490" y="362"/>
                    <a:pt x="490" y="362"/>
                  </a:cubicBezTo>
                  <a:cubicBezTo>
                    <a:pt x="497" y="362"/>
                    <a:pt x="504" y="359"/>
                    <a:pt x="508" y="353"/>
                  </a:cubicBezTo>
                  <a:cubicBezTo>
                    <a:pt x="512" y="348"/>
                    <a:pt x="513" y="340"/>
                    <a:pt x="511" y="334"/>
                  </a:cubicBezTo>
                  <a:cubicBezTo>
                    <a:pt x="508" y="324"/>
                    <a:pt x="505" y="314"/>
                    <a:pt x="502" y="304"/>
                  </a:cubicBezTo>
                  <a:cubicBezTo>
                    <a:pt x="470" y="204"/>
                    <a:pt x="438" y="102"/>
                    <a:pt x="329" y="80"/>
                  </a:cubicBezTo>
                  <a:cubicBezTo>
                    <a:pt x="329" y="80"/>
                    <a:pt x="310" y="75"/>
                    <a:pt x="290" y="75"/>
                  </a:cubicBezTo>
                  <a:cubicBezTo>
                    <a:pt x="269" y="75"/>
                    <a:pt x="248" y="79"/>
                    <a:pt x="248" y="79"/>
                  </a:cubicBezTo>
                  <a:cubicBezTo>
                    <a:pt x="153" y="96"/>
                    <a:pt x="80" y="178"/>
                    <a:pt x="80" y="270"/>
                  </a:cubicBezTo>
                  <a:cubicBezTo>
                    <a:pt x="80" y="330"/>
                    <a:pt x="107" y="387"/>
                    <a:pt x="154" y="423"/>
                  </a:cubicBezTo>
                  <a:cubicBezTo>
                    <a:pt x="154" y="551"/>
                    <a:pt x="154" y="551"/>
                    <a:pt x="154" y="551"/>
                  </a:cubicBezTo>
                  <a:cubicBezTo>
                    <a:pt x="25" y="551"/>
                    <a:pt x="25" y="551"/>
                    <a:pt x="25" y="551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551" y="24"/>
                    <a:pt x="551" y="24"/>
                    <a:pt x="551" y="24"/>
                  </a:cubicBezTo>
                  <a:lnTo>
                    <a:pt x="551" y="55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fa30ed6e57_0_510"/>
            <p:cNvSpPr/>
            <p:nvPr/>
          </p:nvSpPr>
          <p:spPr>
            <a:xfrm>
              <a:off x="4438650" y="474663"/>
              <a:ext cx="339725" cy="339725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128" y="56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5" y="34"/>
                    <a:pt x="114" y="32"/>
                    <a:pt x="112" y="31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9" y="18"/>
                    <a:pt x="87" y="17"/>
                    <a:pt x="85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8" y="17"/>
                    <a:pt x="56" y="18"/>
                    <a:pt x="53" y="1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4"/>
                    <a:pt x="31" y="3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7" y="59"/>
                    <a:pt x="1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7"/>
                    <a:pt x="18" y="88"/>
                    <a:pt x="18" y="9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1" y="112"/>
                    <a:pt x="32" y="113"/>
                    <a:pt x="33" y="11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6" y="128"/>
                    <a:pt x="59" y="129"/>
                    <a:pt x="61" y="129"/>
                  </a:cubicBezTo>
                  <a:cubicBezTo>
                    <a:pt x="61" y="146"/>
                    <a:pt x="61" y="146"/>
                    <a:pt x="61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8" y="128"/>
                    <a:pt x="90" y="128"/>
                    <a:pt x="93" y="127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3"/>
                    <a:pt x="115" y="112"/>
                    <a:pt x="115" y="112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28" y="89"/>
                    <a:pt x="129" y="87"/>
                    <a:pt x="129" y="85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59"/>
                    <a:pt x="128" y="58"/>
                    <a:pt x="128" y="56"/>
                  </a:cubicBezTo>
                  <a:close/>
                  <a:moveTo>
                    <a:pt x="40" y="73"/>
                  </a:moveTo>
                  <a:cubicBezTo>
                    <a:pt x="40" y="55"/>
                    <a:pt x="55" y="40"/>
                    <a:pt x="73" y="40"/>
                  </a:cubicBezTo>
                  <a:cubicBezTo>
                    <a:pt x="91" y="40"/>
                    <a:pt x="106" y="55"/>
                    <a:pt x="106" y="73"/>
                  </a:cubicBezTo>
                  <a:cubicBezTo>
                    <a:pt x="106" y="91"/>
                    <a:pt x="91" y="106"/>
                    <a:pt x="73" y="106"/>
                  </a:cubicBezTo>
                  <a:cubicBezTo>
                    <a:pt x="55" y="106"/>
                    <a:pt x="40" y="91"/>
                    <a:pt x="40" y="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fa30ed6e57_0_510"/>
            <p:cNvSpPr/>
            <p:nvPr/>
          </p:nvSpPr>
          <p:spPr>
            <a:xfrm>
              <a:off x="4765675" y="338138"/>
              <a:ext cx="254000" cy="252413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87" y="100"/>
                  </a:moveTo>
                  <a:cubicBezTo>
                    <a:pt x="82" y="88"/>
                    <a:pt x="82" y="88"/>
                    <a:pt x="82" y="88"/>
                  </a:cubicBezTo>
                  <a:cubicBezTo>
                    <a:pt x="84" y="86"/>
                    <a:pt x="86" y="84"/>
                    <a:pt x="88" y="82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8" y="57"/>
                    <a:pt x="98" y="54"/>
                    <a:pt x="97" y="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6" y="26"/>
                    <a:pt x="84" y="24"/>
                    <a:pt x="82" y="22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6" y="12"/>
                    <a:pt x="53" y="12"/>
                    <a:pt x="50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3"/>
                    <a:pt x="24" y="25"/>
                    <a:pt x="22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5"/>
                    <a:pt x="12" y="5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53" y="98"/>
                    <a:pt x="55" y="98"/>
                  </a:cubicBezTo>
                  <a:cubicBezTo>
                    <a:pt x="56" y="98"/>
                    <a:pt x="58" y="98"/>
                    <a:pt x="59" y="98"/>
                  </a:cubicBezTo>
                  <a:cubicBezTo>
                    <a:pt x="64" y="109"/>
                    <a:pt x="64" y="109"/>
                    <a:pt x="64" y="109"/>
                  </a:cubicBezTo>
                  <a:lnTo>
                    <a:pt x="87" y="100"/>
                  </a:lnTo>
                  <a:close/>
                  <a:moveTo>
                    <a:pt x="47" y="72"/>
                  </a:moveTo>
                  <a:cubicBezTo>
                    <a:pt x="43" y="70"/>
                    <a:pt x="39" y="66"/>
                    <a:pt x="38" y="62"/>
                  </a:cubicBezTo>
                  <a:cubicBezTo>
                    <a:pt x="36" y="57"/>
                    <a:pt x="36" y="52"/>
                    <a:pt x="38" y="48"/>
                  </a:cubicBezTo>
                  <a:cubicBezTo>
                    <a:pt x="40" y="43"/>
                    <a:pt x="43" y="40"/>
                    <a:pt x="48" y="38"/>
                  </a:cubicBezTo>
                  <a:cubicBezTo>
                    <a:pt x="50" y="37"/>
                    <a:pt x="52" y="37"/>
                    <a:pt x="55" y="37"/>
                  </a:cubicBezTo>
                  <a:cubicBezTo>
                    <a:pt x="57" y="37"/>
                    <a:pt x="59" y="37"/>
                    <a:pt x="62" y="38"/>
                  </a:cubicBezTo>
                  <a:cubicBezTo>
                    <a:pt x="66" y="40"/>
                    <a:pt x="70" y="44"/>
                    <a:pt x="72" y="48"/>
                  </a:cubicBezTo>
                  <a:cubicBezTo>
                    <a:pt x="73" y="53"/>
                    <a:pt x="73" y="58"/>
                    <a:pt x="71" y="62"/>
                  </a:cubicBezTo>
                  <a:cubicBezTo>
                    <a:pt x="69" y="67"/>
                    <a:pt x="66" y="70"/>
                    <a:pt x="61" y="72"/>
                  </a:cubicBezTo>
                  <a:cubicBezTo>
                    <a:pt x="57" y="74"/>
                    <a:pt x="52" y="74"/>
                    <a:pt x="47" y="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gfa30ed6e57_0_510"/>
          <p:cNvSpPr/>
          <p:nvPr/>
        </p:nvSpPr>
        <p:spPr>
          <a:xfrm>
            <a:off x="3136750" y="3326025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400"/>
            </a:pPr>
            <a:r>
              <a:rPr lang="nl-BE" b="1">
                <a:solidFill>
                  <a:srgbClr val="373636"/>
                </a:solidFill>
              </a:rPr>
              <a:t>Presentatie en discussie over de aanpassingen van het data model</a:t>
            </a:r>
            <a:endParaRPr lang="nl-BE" sz="1400" b="1" i="0" u="none" strike="noStrike" cap="none">
              <a:solidFill>
                <a:srgbClr val="373636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99" name="Google Shape;399;gfa30ed6e57_0_510"/>
          <p:cNvSpPr/>
          <p:nvPr/>
        </p:nvSpPr>
        <p:spPr>
          <a:xfrm>
            <a:off x="4187650" y="27358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332" y="331"/>
                </a:moveTo>
                <a:cubicBezTo>
                  <a:pt x="15" y="331"/>
                  <a:pt x="15" y="331"/>
                  <a:pt x="15" y="331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1"/>
                </a:lnTo>
                <a:close/>
                <a:moveTo>
                  <a:pt x="80" y="145"/>
                </a:moveTo>
                <a:cubicBezTo>
                  <a:pt x="32" y="239"/>
                  <a:pt x="32" y="239"/>
                  <a:pt x="32" y="239"/>
                </a:cubicBezTo>
                <a:cubicBezTo>
                  <a:pt x="127" y="239"/>
                  <a:pt x="127" y="239"/>
                  <a:pt x="127" y="239"/>
                </a:cubicBezTo>
                <a:lnTo>
                  <a:pt x="80" y="145"/>
                </a:lnTo>
                <a:close/>
                <a:moveTo>
                  <a:pt x="80" y="178"/>
                </a:moveTo>
                <a:cubicBezTo>
                  <a:pt x="103" y="224"/>
                  <a:pt x="103" y="224"/>
                  <a:pt x="103" y="224"/>
                </a:cubicBezTo>
                <a:cubicBezTo>
                  <a:pt x="56" y="224"/>
                  <a:pt x="56" y="224"/>
                  <a:pt x="56" y="224"/>
                </a:cubicBezTo>
                <a:lnTo>
                  <a:pt x="80" y="178"/>
                </a:lnTo>
                <a:close/>
                <a:moveTo>
                  <a:pt x="219" y="195"/>
                </a:moveTo>
                <a:cubicBezTo>
                  <a:pt x="315" y="195"/>
                  <a:pt x="315" y="195"/>
                  <a:pt x="315" y="195"/>
                </a:cubicBezTo>
                <a:cubicBezTo>
                  <a:pt x="267" y="101"/>
                  <a:pt x="267" y="101"/>
                  <a:pt x="267" y="101"/>
                </a:cubicBezTo>
                <a:lnTo>
                  <a:pt x="219" y="195"/>
                </a:lnTo>
                <a:close/>
                <a:moveTo>
                  <a:pt x="243" y="180"/>
                </a:moveTo>
                <a:cubicBezTo>
                  <a:pt x="267" y="133"/>
                  <a:pt x="267" y="133"/>
                  <a:pt x="267" y="133"/>
                </a:cubicBezTo>
                <a:cubicBezTo>
                  <a:pt x="291" y="180"/>
                  <a:pt x="291" y="180"/>
                  <a:pt x="291" y="180"/>
                </a:cubicBezTo>
                <a:lnTo>
                  <a:pt x="243" y="180"/>
                </a:lnTo>
                <a:close/>
                <a:moveTo>
                  <a:pt x="83" y="104"/>
                </a:moveTo>
                <a:cubicBezTo>
                  <a:pt x="136" y="95"/>
                  <a:pt x="136" y="95"/>
                  <a:pt x="136" y="95"/>
                </a:cubicBezTo>
                <a:cubicBezTo>
                  <a:pt x="140" y="107"/>
                  <a:pt x="151" y="116"/>
                  <a:pt x="164" y="119"/>
                </a:cubicBezTo>
                <a:cubicBezTo>
                  <a:pt x="164" y="295"/>
                  <a:pt x="164" y="295"/>
                  <a:pt x="164" y="295"/>
                </a:cubicBezTo>
                <a:cubicBezTo>
                  <a:pt x="120" y="295"/>
                  <a:pt x="120" y="295"/>
                  <a:pt x="120" y="295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227" y="310"/>
                  <a:pt x="227" y="310"/>
                  <a:pt x="227" y="310"/>
                </a:cubicBezTo>
                <a:cubicBezTo>
                  <a:pt x="227" y="295"/>
                  <a:pt x="227" y="295"/>
                  <a:pt x="227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97" y="115"/>
                  <a:pt x="210" y="100"/>
                  <a:pt x="210" y="81"/>
                </a:cubicBezTo>
                <a:cubicBezTo>
                  <a:pt x="210" y="81"/>
                  <a:pt x="210" y="81"/>
                  <a:pt x="210" y="81"/>
                </a:cubicBezTo>
                <a:cubicBezTo>
                  <a:pt x="260" y="71"/>
                  <a:pt x="260" y="71"/>
                  <a:pt x="260" y="71"/>
                </a:cubicBezTo>
                <a:cubicBezTo>
                  <a:pt x="260" y="81"/>
                  <a:pt x="260" y="81"/>
                  <a:pt x="260" y="81"/>
                </a:cubicBezTo>
                <a:cubicBezTo>
                  <a:pt x="275" y="81"/>
                  <a:pt x="275" y="81"/>
                  <a:pt x="275" y="81"/>
                </a:cubicBezTo>
                <a:cubicBezTo>
                  <a:pt x="275" y="54"/>
                  <a:pt x="275" y="54"/>
                  <a:pt x="275" y="54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1" y="52"/>
                  <a:pt x="187" y="43"/>
                  <a:pt x="172" y="43"/>
                </a:cubicBezTo>
                <a:cubicBezTo>
                  <a:pt x="151" y="43"/>
                  <a:pt x="134" y="59"/>
                  <a:pt x="133" y="80"/>
                </a:cubicBezTo>
                <a:cubicBezTo>
                  <a:pt x="68" y="92"/>
                  <a:pt x="68" y="92"/>
                  <a:pt x="68" y="92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83" y="121"/>
                  <a:pt x="83" y="121"/>
                  <a:pt x="83" y="121"/>
                </a:cubicBezTo>
                <a:lnTo>
                  <a:pt x="83" y="104"/>
                </a:lnTo>
                <a:close/>
                <a:moveTo>
                  <a:pt x="172" y="58"/>
                </a:moveTo>
                <a:cubicBezTo>
                  <a:pt x="185" y="58"/>
                  <a:pt x="195" y="68"/>
                  <a:pt x="195" y="81"/>
                </a:cubicBezTo>
                <a:cubicBezTo>
                  <a:pt x="195" y="94"/>
                  <a:pt x="185" y="105"/>
                  <a:pt x="172" y="105"/>
                </a:cubicBezTo>
                <a:cubicBezTo>
                  <a:pt x="159" y="105"/>
                  <a:pt x="148" y="94"/>
                  <a:pt x="148" y="81"/>
                </a:cubicBezTo>
                <a:cubicBezTo>
                  <a:pt x="148" y="68"/>
                  <a:pt x="159" y="58"/>
                  <a:pt x="172" y="58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a30ed6e57_0_22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5" name="Google Shape;405;gfa30ed6e57_0_225"/>
          <p:cNvGraphicFramePr/>
          <p:nvPr>
            <p:extLst>
              <p:ext uri="{D42A27DB-BD31-4B8C-83A1-F6EECF244321}">
                <p14:modId xmlns:p14="http://schemas.microsoft.com/office/powerpoint/2010/main" val="2370657166"/>
              </p:ext>
            </p:extLst>
          </p:nvPr>
        </p:nvGraphicFramePr>
        <p:xfrm>
          <a:off x="1016150" y="1334263"/>
          <a:ext cx="7111700" cy="3177505"/>
        </p:xfrm>
        <a:graphic>
          <a:graphicData uri="http://schemas.openxmlformats.org/drawingml/2006/table">
            <a:tbl>
              <a:tblPr>
                <a:noFill/>
                <a:tableStyleId>{C45783E9-D8B6-4501-A431-97DB54836154}</a:tableStyleId>
              </a:tblPr>
              <a:tblGrid>
                <a:gridCol w="157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13u05 - 13u10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Welkom en agenda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13</a:t>
                      </a:r>
                      <a:r>
                        <a:rPr lang="nl-BE" sz="1400" u="none" strike="noStrike" cap="none">
                          <a:extLst>
                            <a:ext uri="http://customooxmlschemas.google.com/">
          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          </a:ext>
                          </a:extLst>
                        </a:rPr>
                        <a:t>u10 - 13u</a:t>
                      </a:r>
                      <a:r>
                        <a:rPr lang="nl-BE" sz="1400" u="none" strike="noStrike" cap="none">
                          <a:extLst>
                            <a:ext uri="http://customooxmlschemas.google.com/">
          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1"/>
                            </a:ext>
                          </a:extLst>
                        </a:rPr>
                        <a:t>20</a:t>
                      </a:r>
                      <a:endParaRPr lang="nl-BE"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Samenvatting vorige werkgroep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13u20 – 13u25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Overzicht van de aanpassingen</a:t>
                      </a:r>
                      <a:endParaRPr lang="en-US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49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13u25 - 13u35</a:t>
                      </a:r>
                      <a:endParaRPr lang="en-US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Use case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08744529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13u35</a:t>
                      </a:r>
                      <a:r>
                        <a:rPr lang="nl-BE" sz="1400" u="none" strike="noStrike" cap="none"/>
                        <a:t> – 13u55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Volledige model</a:t>
                      </a:r>
                      <a:endParaRPr lang="nl-BE" sz="14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13u55 – 14u10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Definities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u="none" strike="noStrike" cap="none"/>
                        <a:t>14u10 – 14u20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Thema's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249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u="none" strike="noStrike" cap="none"/>
                        <a:t>14u20</a:t>
                      </a:r>
                      <a:r>
                        <a:rPr lang="en-GB" sz="1400" u="none" strike="noStrike" cap="none"/>
                        <a:t> – 14u35</a:t>
                      </a:r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Q&amp;A en volgende stappen</a:t>
                      </a:r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ba70e22ce_0_144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fba70e22ce_0_144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fba70e22ce_0_144"/>
          <p:cNvSpPr txBox="1"/>
          <p:nvPr/>
        </p:nvSpPr>
        <p:spPr>
          <a:xfrm>
            <a:off x="458850" y="0"/>
            <a:ext cx="6572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Samenvatting</a:t>
            </a:r>
            <a:endParaRPr lang="nl-BE"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ts val="3700"/>
            </a:pPr>
            <a:r>
              <a:rPr lang="nl-BE" sz="3700" b="1"/>
              <a:t>derde thematische</a:t>
            </a: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werkgroep</a:t>
            </a:r>
            <a:endParaRPr lang="nl-BE"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12" name="Google Shape;412;gfba70e22ce_0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43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b2b73fd7a_0_152"/>
          <p:cNvSpPr txBox="1"/>
          <p:nvPr/>
        </p:nvSpPr>
        <p:spPr>
          <a:xfrm>
            <a:off x="3085894" y="1425213"/>
            <a:ext cx="3082800" cy="82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457200" indent="-298450">
              <a:buSzPts val="1100"/>
              <a:buFont typeface="Arial"/>
              <a:buChar char="●"/>
            </a:pPr>
            <a:r>
              <a:rPr lang="en-GB" sz="1100" err="1"/>
              <a:t>InitiatiefrechtVraag</a:t>
            </a:r>
            <a:r>
              <a:rPr lang="en-GB" sz="1100"/>
              <a:t> </a:t>
            </a:r>
            <a:r>
              <a:rPr lang="en-GB" sz="1100" err="1"/>
              <a:t>en</a:t>
            </a:r>
            <a:r>
              <a:rPr lang="en-GB" sz="1100"/>
              <a:t> –Antwoord</a:t>
            </a:r>
            <a:endParaRPr lang="en-GB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1100" err="1"/>
              <a:t>AdviesVraag</a:t>
            </a:r>
            <a:r>
              <a:rPr lang="en-GB" sz="1100"/>
              <a:t> </a:t>
            </a:r>
            <a:r>
              <a:rPr lang="en-GB" sz="1100" err="1"/>
              <a:t>en</a:t>
            </a:r>
            <a:r>
              <a:rPr lang="en-GB" sz="1100"/>
              <a:t> –Antwoord</a:t>
            </a:r>
            <a:endParaRPr lang="en-GB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1100" err="1"/>
              <a:t>Toevoeging</a:t>
            </a:r>
            <a:r>
              <a:rPr lang="en-GB" sz="1100"/>
              <a:t> link </a:t>
            </a:r>
            <a:r>
              <a:rPr lang="en-GB" sz="1100" err="1"/>
              <a:t>Omgevingsvergunning</a:t>
            </a:r>
          </a:p>
          <a:p>
            <a:pPr marL="457200" indent="-298450">
              <a:buSzPts val="1100"/>
              <a:buFont typeface="Arial"/>
              <a:buChar char="●"/>
            </a:pPr>
            <a:endParaRPr lang="en-US" sz="1100"/>
          </a:p>
        </p:txBody>
      </p:sp>
      <p:sp>
        <p:nvSpPr>
          <p:cNvPr id="419" name="Google Shape;419;g1fb2b73fd7a_0_152"/>
          <p:cNvSpPr txBox="1"/>
          <p:nvPr/>
        </p:nvSpPr>
        <p:spPr>
          <a:xfrm>
            <a:off x="597450" y="339475"/>
            <a:ext cx="79491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Topics vorige werkgroep?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fb2b73fd7a_0_152"/>
          <p:cNvSpPr txBox="1"/>
          <p:nvPr/>
        </p:nvSpPr>
        <p:spPr>
          <a:xfrm>
            <a:off x="3085894" y="3688163"/>
            <a:ext cx="3082800" cy="461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/>
              <a:t>Definities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1fb2b73fd7a_0_152"/>
          <p:cNvSpPr txBox="1"/>
          <p:nvPr/>
        </p:nvSpPr>
        <p:spPr>
          <a:xfrm>
            <a:off x="735264" y="3918713"/>
            <a:ext cx="3082800" cy="316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en-GB" sz="1100"/>
          </a:p>
        </p:txBody>
      </p:sp>
      <p:sp>
        <p:nvSpPr>
          <p:cNvPr id="424" name="Google Shape;424;g1fb2b73fd7a_0_152"/>
          <p:cNvSpPr txBox="1"/>
          <p:nvPr/>
        </p:nvSpPr>
        <p:spPr>
          <a:xfrm>
            <a:off x="3085894" y="1189113"/>
            <a:ext cx="3082800" cy="236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Aanpassingen model</a:t>
            </a:r>
            <a:endParaRPr sz="11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21;g1fb2b73fd7a_0_152">
            <a:extLst>
              <a:ext uri="{FF2B5EF4-FFF2-40B4-BE49-F238E27FC236}">
                <a16:creationId xmlns:a16="http://schemas.microsoft.com/office/drawing/2014/main" id="{C74D06E0-B174-7957-680D-810A5AD4E12F}"/>
              </a:ext>
            </a:extLst>
          </p:cNvPr>
          <p:cNvSpPr txBox="1"/>
          <p:nvPr/>
        </p:nvSpPr>
        <p:spPr>
          <a:xfrm>
            <a:off x="3085894" y="2125367"/>
            <a:ext cx="3082800" cy="461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/>
              <a:t>Voorstelling voorbeelden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23;g1fb2b73fd7a_0_152">
            <a:extLst>
              <a:ext uri="{FF2B5EF4-FFF2-40B4-BE49-F238E27FC236}">
                <a16:creationId xmlns:a16="http://schemas.microsoft.com/office/drawing/2014/main" id="{E11133F9-3C04-2B77-850C-E30FCB60B25D}"/>
              </a:ext>
            </a:extLst>
          </p:cNvPr>
          <p:cNvSpPr txBox="1"/>
          <p:nvPr/>
        </p:nvSpPr>
        <p:spPr>
          <a:xfrm>
            <a:off x="3085895" y="2586467"/>
            <a:ext cx="3386718" cy="116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err="1"/>
              <a:t>Ontwerpbesluit</a:t>
            </a:r>
            <a:endParaRPr lang="en-GB" sz="1100"/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1100" err="1"/>
              <a:t>Perceel</a:t>
            </a:r>
            <a:endParaRPr lang="en-GB" sz="1100"/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1100" err="1"/>
              <a:t>InitiatiefrechtVraag</a:t>
            </a:r>
            <a:endParaRPr lang="en-GB" sz="1100"/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1100" err="1"/>
              <a:t>Vraag</a:t>
            </a:r>
            <a:r>
              <a:rPr lang="en-GB" sz="1100"/>
              <a:t> </a:t>
            </a:r>
            <a:r>
              <a:rPr lang="en-GB" sz="1100" err="1"/>
              <a:t>en</a:t>
            </a:r>
            <a:r>
              <a:rPr lang="en-GB" sz="1100"/>
              <a:t> </a:t>
            </a:r>
            <a:r>
              <a:rPr lang="en-GB" sz="1100" err="1"/>
              <a:t>schriftelijk</a:t>
            </a:r>
            <a:r>
              <a:rPr lang="en-GB" sz="1100"/>
              <a:t> </a:t>
            </a:r>
            <a:r>
              <a:rPr lang="en-GB" sz="1100" err="1"/>
              <a:t>antwoord</a:t>
            </a:r>
            <a:r>
              <a:rPr lang="en-GB" sz="1100"/>
              <a:t> </a:t>
            </a:r>
            <a:r>
              <a:rPr lang="en-GB" sz="1100" err="1"/>
              <a:t>tijdens</a:t>
            </a:r>
            <a:r>
              <a:rPr lang="en-GB" sz="1100"/>
              <a:t> </a:t>
            </a:r>
            <a:r>
              <a:rPr lang="en-GB" sz="1100" err="1"/>
              <a:t>zitting</a:t>
            </a:r>
            <a:endParaRPr lang="en-GB" sz="1100"/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1100" err="1"/>
              <a:t>Mondeling</a:t>
            </a:r>
            <a:r>
              <a:rPr lang="en-GB" sz="1100"/>
              <a:t> </a:t>
            </a:r>
            <a:r>
              <a:rPr lang="en-GB" sz="1100" err="1"/>
              <a:t>antwoord</a:t>
            </a:r>
            <a:r>
              <a:rPr lang="en-GB" sz="1100"/>
              <a:t> in video-</a:t>
            </a:r>
            <a:r>
              <a:rPr lang="en-GB" sz="1100" err="1"/>
              <a:t>opname</a:t>
            </a:r>
            <a:endParaRPr lang="en-GB" sz="1100"/>
          </a:p>
          <a:p>
            <a:pPr marL="457200" indent="-298450">
              <a:buSzPts val="1100"/>
              <a:buFont typeface="Arial"/>
              <a:buChar char="●"/>
            </a:pPr>
            <a:r>
              <a:rPr lang="en-GB" sz="1100" err="1"/>
              <a:t>Omgevingsvergunning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307554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5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25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25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" sz="3700" b="1"/>
              <a:t>Overzicht van de aanpassingen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/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vorige werkgroep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50e2d70c71_0_399"/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FE46A274-2E84-0C36-6556-26EB3CC8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34" y="789950"/>
            <a:ext cx="8455270" cy="41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23910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  <SharedWithUsers xmlns="abd5de4e-6ecd-4522-a9f4-1c24c7648312">
      <UserInfo>
        <DisplayName>Verbeeck William</DisplayName>
        <AccountId>6069</AccountId>
        <AccountType/>
      </UserInfo>
      <UserInfo>
        <DisplayName>De Cock Jitse</DisplayName>
        <AccountId>3519</AccountId>
        <AccountType/>
      </UserInfo>
      <UserInfo>
        <DisplayName>Van de Vyvere Brecht</DisplayName>
        <AccountId>1603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3" ma:contentTypeDescription="Create a new document." ma:contentTypeScope="" ma:versionID="1130e86534d713d523efcecbbffa1ece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42270d1cb4c674c32b17caee095c08f5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1393F7-4914-49E6-981D-31FC498D52E7}">
  <ds:schemaRefs>
    <ds:schemaRef ds:uri="9a9ec0f0-7796-43d0-ac1f-4c8c46ee0bd1"/>
    <ds:schemaRef ds:uri="abd5de4e-6ecd-4522-a9f4-1c24c7648312"/>
    <ds:schemaRef ds:uri="d8af5a5f-e2e6-468c-9f28-f81d99523f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92FD7C6-A091-44F4-93AA-F7DCFF2163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D1471D-5E27-4DA5-8606-F084AD6C68CE}">
  <ds:schemaRefs>
    <ds:schemaRef ds:uri="9a9ec0f0-7796-43d0-ac1f-4c8c46ee0bd1"/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34</Slides>
  <Notes>30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4_Presentatie_verbeelding werkt - kopie</vt:lpstr>
      <vt:lpstr>4_Presentatie_verbeelding werkt - kopie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Hoofdklasses</vt:lpstr>
      <vt:lpstr>PowerPoint Presentation</vt:lpstr>
      <vt:lpstr>PowerPoint Presentation</vt:lpstr>
      <vt:lpstr>GitHub issue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14</cp:revision>
  <dcterms:modified xsi:type="dcterms:W3CDTF">2024-02-01T18:21:50Z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</Properties>
</file>